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321"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F42CE-74F1-4D48-8408-0B1458CACA29}" v="961" dt="2023-02-28T02:01:49.505"/>
    <p1510:client id="{0A43915A-C50E-0F48-D122-CE87A6BEC795}" v="297" dt="2023-02-24T19:01:52.484"/>
    <p1510:client id="{0B2EFFB3-8048-4939-82BF-D8895F5CEFCE}" v="65" dt="2023-02-23T19:50:34.599"/>
    <p1510:client id="{1CF1BA8E-1CA0-4B38-84A2-FF5E0C7D6065}" v="512" dt="2023-02-24T22:07:19.912"/>
    <p1510:client id="{20D6E57C-60A4-46C5-A9BD-78B1DC1D52D3}" v="2984" dt="2023-02-23T18:06:07.667"/>
    <p1510:client id="{32861A17-B54D-4213-8740-C07BEB64804B}" v="585" dt="2023-02-27T22:28:01.068"/>
    <p1510:client id="{4412BEE1-D83E-C628-3E2A-A45F3F151D6B}" v="38" dt="2023-02-24T19:51:01.313"/>
    <p1510:client id="{534393D9-1DB3-4104-88F3-6C6C0B6C6BBD}" v="688" dt="2023-02-24T21:51:51.395"/>
    <p1510:client id="{618330F1-9E5B-4D5D-990C-A25F0B362CE6}" v="496" dt="2023-02-24T19:21:35.970"/>
    <p1510:client id="{78954B45-F872-44E0-BFA9-08B64AD4EEBC}" v="1110" dt="2023-02-24T20:44:12.944"/>
    <p1510:client id="{8D184946-EFEC-1D73-2BFA-1964A756A195}" v="38" dt="2023-02-28T01:15:30.914"/>
    <p1510:client id="{A6C0657E-4200-4B96-ABB1-B25130788EED}" v="997" dt="2023-02-23T19:48:06.946"/>
    <p1510:client id="{AF593356-4FEB-4F0E-B1F5-8802E36F7A53}" v="1566" dt="2023-02-23T19:08:38.872"/>
    <p1510:client id="{B77D70E4-29BF-C552-088C-493200AE78D8}" v="152" dt="2023-02-28T01:32:00.857"/>
    <p1510:client id="{B9C1888F-F097-40EA-9378-18495A866A0E}" v="174" dt="2023-02-28T17:46:51.680"/>
    <p1510:client id="{D0CBAC70-4BD8-F95E-6E85-92A8785E109A}" v="398" dt="2023-02-27T21:55:12.897"/>
    <p1510:client id="{EB7FA5BA-EC85-D4B0-F768-23822F841117}" v="2" dt="2023-02-24T19:43:24.639"/>
    <p1510:client id="{F88EDDBB-DFEA-4071-B814-C16057CDBD46}" v="823" dt="2023-02-24T18:45:03.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KATHY (PGR)" userId="S::u2267086@live.warwick.ac.uk::33ad319c-faab-44e7-b730-ab3160d18fae" providerId="AD" clId="Web-{B9C1888F-F097-40EA-9378-18495A866A0E}"/>
    <pc:docChg chg="modSld">
      <pc:chgData name="CHEN, KATHY (PGR)" userId="S::u2267086@live.warwick.ac.uk::33ad319c-faab-44e7-b730-ab3160d18fae" providerId="AD" clId="Web-{B9C1888F-F097-40EA-9378-18495A866A0E}" dt="2023-02-28T17:46:51.680" v="62" actId="20577"/>
      <pc:docMkLst>
        <pc:docMk/>
      </pc:docMkLst>
      <pc:sldChg chg="modSp">
        <pc:chgData name="CHEN, KATHY (PGR)" userId="S::u2267086@live.warwick.ac.uk::33ad319c-faab-44e7-b730-ab3160d18fae" providerId="AD" clId="Web-{B9C1888F-F097-40EA-9378-18495A866A0E}" dt="2023-02-28T17:44:16.864" v="5" actId="20577"/>
        <pc:sldMkLst>
          <pc:docMk/>
          <pc:sldMk cId="2868258527" sldId="450"/>
        </pc:sldMkLst>
        <pc:spChg chg="mod">
          <ac:chgData name="CHEN, KATHY (PGR)" userId="S::u2267086@live.warwick.ac.uk::33ad319c-faab-44e7-b730-ab3160d18fae" providerId="AD" clId="Web-{B9C1888F-F097-40EA-9378-18495A866A0E}" dt="2023-02-28T17:44:16.864" v="5" actId="20577"/>
          <ac:spMkLst>
            <pc:docMk/>
            <pc:sldMk cId="2868258527" sldId="450"/>
            <ac:spMk id="7" creationId="{7EBA17EC-68BE-5A68-472A-4B0E6C21DA87}"/>
          </ac:spMkLst>
        </pc:spChg>
      </pc:sldChg>
      <pc:sldChg chg="modSp">
        <pc:chgData name="CHEN, KATHY (PGR)" userId="S::u2267086@live.warwick.ac.uk::33ad319c-faab-44e7-b730-ab3160d18fae" providerId="AD" clId="Web-{B9C1888F-F097-40EA-9378-18495A866A0E}" dt="2023-02-28T17:44:22.365" v="6" actId="20577"/>
        <pc:sldMkLst>
          <pc:docMk/>
          <pc:sldMk cId="1505899726" sldId="451"/>
        </pc:sldMkLst>
        <pc:spChg chg="mod">
          <ac:chgData name="CHEN, KATHY (PGR)" userId="S::u2267086@live.warwick.ac.uk::33ad319c-faab-44e7-b730-ab3160d18fae" providerId="AD" clId="Web-{B9C1888F-F097-40EA-9378-18495A866A0E}" dt="2023-02-28T17:44:22.365" v="6" actId="20577"/>
          <ac:spMkLst>
            <pc:docMk/>
            <pc:sldMk cId="1505899726" sldId="451"/>
            <ac:spMk id="7" creationId="{7EBA17EC-68BE-5A68-472A-4B0E6C21DA87}"/>
          </ac:spMkLst>
        </pc:spChg>
      </pc:sldChg>
      <pc:sldChg chg="modSp">
        <pc:chgData name="CHEN, KATHY (PGR)" userId="S::u2267086@live.warwick.ac.uk::33ad319c-faab-44e7-b730-ab3160d18fae" providerId="AD" clId="Web-{B9C1888F-F097-40EA-9378-18495A866A0E}" dt="2023-02-28T17:44:26.224" v="7" actId="20577"/>
        <pc:sldMkLst>
          <pc:docMk/>
          <pc:sldMk cId="672295255" sldId="452"/>
        </pc:sldMkLst>
        <pc:spChg chg="mod">
          <ac:chgData name="CHEN, KATHY (PGR)" userId="S::u2267086@live.warwick.ac.uk::33ad319c-faab-44e7-b730-ab3160d18fae" providerId="AD" clId="Web-{B9C1888F-F097-40EA-9378-18495A866A0E}" dt="2023-02-28T17:44:26.224" v="7" actId="20577"/>
          <ac:spMkLst>
            <pc:docMk/>
            <pc:sldMk cId="672295255" sldId="452"/>
            <ac:spMk id="7" creationId="{7EBA17EC-68BE-5A68-472A-4B0E6C21DA87}"/>
          </ac:spMkLst>
        </pc:spChg>
      </pc:sldChg>
      <pc:sldChg chg="modSp">
        <pc:chgData name="CHEN, KATHY (PGR)" userId="S::u2267086@live.warwick.ac.uk::33ad319c-faab-44e7-b730-ab3160d18fae" providerId="AD" clId="Web-{B9C1888F-F097-40EA-9378-18495A866A0E}" dt="2023-02-28T17:44:35.084" v="9" actId="20577"/>
        <pc:sldMkLst>
          <pc:docMk/>
          <pc:sldMk cId="2442555407" sldId="453"/>
        </pc:sldMkLst>
        <pc:spChg chg="mod">
          <ac:chgData name="CHEN, KATHY (PGR)" userId="S::u2267086@live.warwick.ac.uk::33ad319c-faab-44e7-b730-ab3160d18fae" providerId="AD" clId="Web-{B9C1888F-F097-40EA-9378-18495A866A0E}" dt="2023-02-28T17:44:35.084" v="9" actId="20577"/>
          <ac:spMkLst>
            <pc:docMk/>
            <pc:sldMk cId="2442555407" sldId="453"/>
            <ac:spMk id="7" creationId="{7EBA17EC-68BE-5A68-472A-4B0E6C21DA87}"/>
          </ac:spMkLst>
        </pc:spChg>
      </pc:sldChg>
      <pc:sldChg chg="modSp">
        <pc:chgData name="CHEN, KATHY (PGR)" userId="S::u2267086@live.warwick.ac.uk::33ad319c-faab-44e7-b730-ab3160d18fae" providerId="AD" clId="Web-{B9C1888F-F097-40EA-9378-18495A866A0E}" dt="2023-02-28T17:44:39.412" v="11" actId="20577"/>
        <pc:sldMkLst>
          <pc:docMk/>
          <pc:sldMk cId="2455823060" sldId="454"/>
        </pc:sldMkLst>
        <pc:spChg chg="mod">
          <ac:chgData name="CHEN, KATHY (PGR)" userId="S::u2267086@live.warwick.ac.uk::33ad319c-faab-44e7-b730-ab3160d18fae" providerId="AD" clId="Web-{B9C1888F-F097-40EA-9378-18495A866A0E}" dt="2023-02-28T17:44:39.412" v="11" actId="20577"/>
          <ac:spMkLst>
            <pc:docMk/>
            <pc:sldMk cId="2455823060" sldId="454"/>
            <ac:spMk id="7" creationId="{7EBA17EC-68BE-5A68-472A-4B0E6C21DA87}"/>
          </ac:spMkLst>
        </pc:spChg>
      </pc:sldChg>
      <pc:sldChg chg="modSp">
        <pc:chgData name="CHEN, KATHY (PGR)" userId="S::u2267086@live.warwick.ac.uk::33ad319c-faab-44e7-b730-ab3160d18fae" providerId="AD" clId="Web-{B9C1888F-F097-40EA-9378-18495A866A0E}" dt="2023-02-28T17:44:45.021" v="13" actId="20577"/>
        <pc:sldMkLst>
          <pc:docMk/>
          <pc:sldMk cId="3351741733" sldId="455"/>
        </pc:sldMkLst>
        <pc:spChg chg="mod">
          <ac:chgData name="CHEN, KATHY (PGR)" userId="S::u2267086@live.warwick.ac.uk::33ad319c-faab-44e7-b730-ab3160d18fae" providerId="AD" clId="Web-{B9C1888F-F097-40EA-9378-18495A866A0E}" dt="2023-02-28T17:44:45.021" v="13" actId="20577"/>
          <ac:spMkLst>
            <pc:docMk/>
            <pc:sldMk cId="3351741733" sldId="455"/>
            <ac:spMk id="7" creationId="{7EBA17EC-68BE-5A68-472A-4B0E6C21DA87}"/>
          </ac:spMkLst>
        </pc:spChg>
      </pc:sldChg>
      <pc:sldChg chg="modSp">
        <pc:chgData name="CHEN, KATHY (PGR)" userId="S::u2267086@live.warwick.ac.uk::33ad319c-faab-44e7-b730-ab3160d18fae" providerId="AD" clId="Web-{B9C1888F-F097-40EA-9378-18495A866A0E}" dt="2023-02-28T17:44:51.428" v="15" actId="20577"/>
        <pc:sldMkLst>
          <pc:docMk/>
          <pc:sldMk cId="268734805" sldId="456"/>
        </pc:sldMkLst>
        <pc:spChg chg="mod">
          <ac:chgData name="CHEN, KATHY (PGR)" userId="S::u2267086@live.warwick.ac.uk::33ad319c-faab-44e7-b730-ab3160d18fae" providerId="AD" clId="Web-{B9C1888F-F097-40EA-9378-18495A866A0E}" dt="2023-02-28T17:44:51.428" v="15" actId="20577"/>
          <ac:spMkLst>
            <pc:docMk/>
            <pc:sldMk cId="268734805" sldId="456"/>
            <ac:spMk id="7" creationId="{7EBA17EC-68BE-5A68-472A-4B0E6C21DA87}"/>
          </ac:spMkLst>
        </pc:spChg>
      </pc:sldChg>
      <pc:sldChg chg="modSp">
        <pc:chgData name="CHEN, KATHY (PGR)" userId="S::u2267086@live.warwick.ac.uk::33ad319c-faab-44e7-b730-ab3160d18fae" providerId="AD" clId="Web-{B9C1888F-F097-40EA-9378-18495A866A0E}" dt="2023-02-28T17:44:57.678" v="17" actId="20577"/>
        <pc:sldMkLst>
          <pc:docMk/>
          <pc:sldMk cId="3833042368" sldId="457"/>
        </pc:sldMkLst>
        <pc:spChg chg="mod">
          <ac:chgData name="CHEN, KATHY (PGR)" userId="S::u2267086@live.warwick.ac.uk::33ad319c-faab-44e7-b730-ab3160d18fae" providerId="AD" clId="Web-{B9C1888F-F097-40EA-9378-18495A866A0E}" dt="2023-02-28T17:44:57.678" v="17" actId="20577"/>
          <ac:spMkLst>
            <pc:docMk/>
            <pc:sldMk cId="3833042368" sldId="457"/>
            <ac:spMk id="7" creationId="{7EBA17EC-68BE-5A68-472A-4B0E6C21DA87}"/>
          </ac:spMkLst>
        </pc:spChg>
      </pc:sldChg>
      <pc:sldChg chg="modSp">
        <pc:chgData name="CHEN, KATHY (PGR)" userId="S::u2267086@live.warwick.ac.uk::33ad319c-faab-44e7-b730-ab3160d18fae" providerId="AD" clId="Web-{B9C1888F-F097-40EA-9378-18495A866A0E}" dt="2023-02-28T17:45:03.147" v="19" actId="20577"/>
        <pc:sldMkLst>
          <pc:docMk/>
          <pc:sldMk cId="491476620" sldId="458"/>
        </pc:sldMkLst>
        <pc:spChg chg="mod">
          <ac:chgData name="CHEN, KATHY (PGR)" userId="S::u2267086@live.warwick.ac.uk::33ad319c-faab-44e7-b730-ab3160d18fae" providerId="AD" clId="Web-{B9C1888F-F097-40EA-9378-18495A866A0E}" dt="2023-02-28T17:45:03.147" v="19" actId="20577"/>
          <ac:spMkLst>
            <pc:docMk/>
            <pc:sldMk cId="491476620" sldId="458"/>
            <ac:spMk id="7" creationId="{7EBA17EC-68BE-5A68-472A-4B0E6C21DA87}"/>
          </ac:spMkLst>
        </pc:spChg>
      </pc:sldChg>
      <pc:sldChg chg="modSp">
        <pc:chgData name="CHEN, KATHY (PGR)" userId="S::u2267086@live.warwick.ac.uk::33ad319c-faab-44e7-b730-ab3160d18fae" providerId="AD" clId="Web-{B9C1888F-F097-40EA-9378-18495A866A0E}" dt="2023-02-28T17:45:08.881" v="21" actId="20577"/>
        <pc:sldMkLst>
          <pc:docMk/>
          <pc:sldMk cId="492976155" sldId="459"/>
        </pc:sldMkLst>
        <pc:spChg chg="mod">
          <ac:chgData name="CHEN, KATHY (PGR)" userId="S::u2267086@live.warwick.ac.uk::33ad319c-faab-44e7-b730-ab3160d18fae" providerId="AD" clId="Web-{B9C1888F-F097-40EA-9378-18495A866A0E}" dt="2023-02-28T17:45:08.881" v="21" actId="20577"/>
          <ac:spMkLst>
            <pc:docMk/>
            <pc:sldMk cId="492976155" sldId="459"/>
            <ac:spMk id="7" creationId="{7EBA17EC-68BE-5A68-472A-4B0E6C21DA87}"/>
          </ac:spMkLst>
        </pc:spChg>
      </pc:sldChg>
      <pc:sldChg chg="modSp">
        <pc:chgData name="CHEN, KATHY (PGR)" userId="S::u2267086@live.warwick.ac.uk::33ad319c-faab-44e7-b730-ab3160d18fae" providerId="AD" clId="Web-{B9C1888F-F097-40EA-9378-18495A866A0E}" dt="2023-02-28T17:45:13.897" v="23" actId="20577"/>
        <pc:sldMkLst>
          <pc:docMk/>
          <pc:sldMk cId="1263007995" sldId="460"/>
        </pc:sldMkLst>
        <pc:spChg chg="mod">
          <ac:chgData name="CHEN, KATHY (PGR)" userId="S::u2267086@live.warwick.ac.uk::33ad319c-faab-44e7-b730-ab3160d18fae" providerId="AD" clId="Web-{B9C1888F-F097-40EA-9378-18495A866A0E}" dt="2023-02-28T17:45:13.897" v="23" actId="20577"/>
          <ac:spMkLst>
            <pc:docMk/>
            <pc:sldMk cId="1263007995" sldId="460"/>
            <ac:spMk id="7" creationId="{7EBA17EC-68BE-5A68-472A-4B0E6C21DA87}"/>
          </ac:spMkLst>
        </pc:spChg>
      </pc:sldChg>
      <pc:sldChg chg="modSp">
        <pc:chgData name="CHEN, KATHY (PGR)" userId="S::u2267086@live.warwick.ac.uk::33ad319c-faab-44e7-b730-ab3160d18fae" providerId="AD" clId="Web-{B9C1888F-F097-40EA-9378-18495A866A0E}" dt="2023-02-28T17:45:20.194" v="25" actId="20577"/>
        <pc:sldMkLst>
          <pc:docMk/>
          <pc:sldMk cId="4262654498" sldId="461"/>
        </pc:sldMkLst>
        <pc:spChg chg="mod">
          <ac:chgData name="CHEN, KATHY (PGR)" userId="S::u2267086@live.warwick.ac.uk::33ad319c-faab-44e7-b730-ab3160d18fae" providerId="AD" clId="Web-{B9C1888F-F097-40EA-9378-18495A866A0E}" dt="2023-02-28T17:45:20.194" v="25" actId="20577"/>
          <ac:spMkLst>
            <pc:docMk/>
            <pc:sldMk cId="4262654498" sldId="461"/>
            <ac:spMk id="7" creationId="{7EBA17EC-68BE-5A68-472A-4B0E6C21DA87}"/>
          </ac:spMkLst>
        </pc:spChg>
      </pc:sldChg>
      <pc:sldChg chg="modSp">
        <pc:chgData name="CHEN, KATHY (PGR)" userId="S::u2267086@live.warwick.ac.uk::33ad319c-faab-44e7-b730-ab3160d18fae" providerId="AD" clId="Web-{B9C1888F-F097-40EA-9378-18495A866A0E}" dt="2023-02-28T17:45:25.491" v="27" actId="20577"/>
        <pc:sldMkLst>
          <pc:docMk/>
          <pc:sldMk cId="2978617794" sldId="462"/>
        </pc:sldMkLst>
        <pc:spChg chg="mod">
          <ac:chgData name="CHEN, KATHY (PGR)" userId="S::u2267086@live.warwick.ac.uk::33ad319c-faab-44e7-b730-ab3160d18fae" providerId="AD" clId="Web-{B9C1888F-F097-40EA-9378-18495A866A0E}" dt="2023-02-28T17:45:25.491" v="27" actId="20577"/>
          <ac:spMkLst>
            <pc:docMk/>
            <pc:sldMk cId="2978617794" sldId="462"/>
            <ac:spMk id="7" creationId="{7EBA17EC-68BE-5A68-472A-4B0E6C21DA87}"/>
          </ac:spMkLst>
        </pc:spChg>
      </pc:sldChg>
      <pc:sldChg chg="modSp">
        <pc:chgData name="CHEN, KATHY (PGR)" userId="S::u2267086@live.warwick.ac.uk::33ad319c-faab-44e7-b730-ab3160d18fae" providerId="AD" clId="Web-{B9C1888F-F097-40EA-9378-18495A866A0E}" dt="2023-02-28T17:45:41.819" v="35" actId="20577"/>
        <pc:sldMkLst>
          <pc:docMk/>
          <pc:sldMk cId="773189577" sldId="463"/>
        </pc:sldMkLst>
        <pc:spChg chg="mod">
          <ac:chgData name="CHEN, KATHY (PGR)" userId="S::u2267086@live.warwick.ac.uk::33ad319c-faab-44e7-b730-ab3160d18fae" providerId="AD" clId="Web-{B9C1888F-F097-40EA-9378-18495A866A0E}" dt="2023-02-28T17:45:33.397" v="30" actId="20577"/>
          <ac:spMkLst>
            <pc:docMk/>
            <pc:sldMk cId="773189577" sldId="463"/>
            <ac:spMk id="7" creationId="{7EBA17EC-68BE-5A68-472A-4B0E6C21DA87}"/>
          </ac:spMkLst>
        </pc:spChg>
        <pc:spChg chg="mod">
          <ac:chgData name="CHEN, KATHY (PGR)" userId="S::u2267086@live.warwick.ac.uk::33ad319c-faab-44e7-b730-ab3160d18fae" providerId="AD" clId="Web-{B9C1888F-F097-40EA-9378-18495A866A0E}" dt="2023-02-28T17:45:41.819" v="35" actId="20577"/>
          <ac:spMkLst>
            <pc:docMk/>
            <pc:sldMk cId="773189577" sldId="463"/>
            <ac:spMk id="9" creationId="{3999A5CF-70EF-EF48-654B-3164EC0BDE79}"/>
          </ac:spMkLst>
        </pc:spChg>
      </pc:sldChg>
      <pc:sldChg chg="modSp">
        <pc:chgData name="CHEN, KATHY (PGR)" userId="S::u2267086@live.warwick.ac.uk::33ad319c-faab-44e7-b730-ab3160d18fae" providerId="AD" clId="Web-{B9C1888F-F097-40EA-9378-18495A866A0E}" dt="2023-02-28T17:45:45.913" v="37" actId="20577"/>
        <pc:sldMkLst>
          <pc:docMk/>
          <pc:sldMk cId="2856215651" sldId="464"/>
        </pc:sldMkLst>
        <pc:spChg chg="mod">
          <ac:chgData name="CHEN, KATHY (PGR)" userId="S::u2267086@live.warwick.ac.uk::33ad319c-faab-44e7-b730-ab3160d18fae" providerId="AD" clId="Web-{B9C1888F-F097-40EA-9378-18495A866A0E}" dt="2023-02-28T17:45:45.913" v="37" actId="20577"/>
          <ac:spMkLst>
            <pc:docMk/>
            <pc:sldMk cId="2856215651" sldId="464"/>
            <ac:spMk id="7" creationId="{7EBA17EC-68BE-5A68-472A-4B0E6C21DA87}"/>
          </ac:spMkLst>
        </pc:spChg>
      </pc:sldChg>
      <pc:sldChg chg="modSp">
        <pc:chgData name="CHEN, KATHY (PGR)" userId="S::u2267086@live.warwick.ac.uk::33ad319c-faab-44e7-b730-ab3160d18fae" providerId="AD" clId="Web-{B9C1888F-F097-40EA-9378-18495A866A0E}" dt="2023-02-28T17:45:51.429" v="39" actId="20577"/>
        <pc:sldMkLst>
          <pc:docMk/>
          <pc:sldMk cId="132157319" sldId="465"/>
        </pc:sldMkLst>
        <pc:spChg chg="mod">
          <ac:chgData name="CHEN, KATHY (PGR)" userId="S::u2267086@live.warwick.ac.uk::33ad319c-faab-44e7-b730-ab3160d18fae" providerId="AD" clId="Web-{B9C1888F-F097-40EA-9378-18495A866A0E}" dt="2023-02-28T17:45:51.429" v="39" actId="20577"/>
          <ac:spMkLst>
            <pc:docMk/>
            <pc:sldMk cId="132157319" sldId="465"/>
            <ac:spMk id="7" creationId="{7EBA17EC-68BE-5A68-472A-4B0E6C21DA87}"/>
          </ac:spMkLst>
        </pc:spChg>
      </pc:sldChg>
      <pc:sldChg chg="modSp">
        <pc:chgData name="CHEN, KATHY (PGR)" userId="S::u2267086@live.warwick.ac.uk::33ad319c-faab-44e7-b730-ab3160d18fae" providerId="AD" clId="Web-{B9C1888F-F097-40EA-9378-18495A866A0E}" dt="2023-02-28T17:45:56.492" v="41" actId="20577"/>
        <pc:sldMkLst>
          <pc:docMk/>
          <pc:sldMk cId="2577113188" sldId="466"/>
        </pc:sldMkLst>
        <pc:spChg chg="mod">
          <ac:chgData name="CHEN, KATHY (PGR)" userId="S::u2267086@live.warwick.ac.uk::33ad319c-faab-44e7-b730-ab3160d18fae" providerId="AD" clId="Web-{B9C1888F-F097-40EA-9378-18495A866A0E}" dt="2023-02-28T17:45:56.492" v="41" actId="20577"/>
          <ac:spMkLst>
            <pc:docMk/>
            <pc:sldMk cId="2577113188" sldId="466"/>
            <ac:spMk id="7" creationId="{7EBA17EC-68BE-5A68-472A-4B0E6C21DA87}"/>
          </ac:spMkLst>
        </pc:spChg>
      </pc:sldChg>
      <pc:sldChg chg="modSp">
        <pc:chgData name="CHEN, KATHY (PGR)" userId="S::u2267086@live.warwick.ac.uk::33ad319c-faab-44e7-b730-ab3160d18fae" providerId="AD" clId="Web-{B9C1888F-F097-40EA-9378-18495A866A0E}" dt="2023-02-28T17:46:01.960" v="43" actId="20577"/>
        <pc:sldMkLst>
          <pc:docMk/>
          <pc:sldMk cId="1415556350" sldId="467"/>
        </pc:sldMkLst>
        <pc:spChg chg="mod">
          <ac:chgData name="CHEN, KATHY (PGR)" userId="S::u2267086@live.warwick.ac.uk::33ad319c-faab-44e7-b730-ab3160d18fae" providerId="AD" clId="Web-{B9C1888F-F097-40EA-9378-18495A866A0E}" dt="2023-02-28T17:46:01.960" v="43" actId="20577"/>
          <ac:spMkLst>
            <pc:docMk/>
            <pc:sldMk cId="1415556350" sldId="467"/>
            <ac:spMk id="7" creationId="{7EBA17EC-68BE-5A68-472A-4B0E6C21DA87}"/>
          </ac:spMkLst>
        </pc:spChg>
      </pc:sldChg>
      <pc:sldChg chg="modSp">
        <pc:chgData name="CHEN, KATHY (PGR)" userId="S::u2267086@live.warwick.ac.uk::33ad319c-faab-44e7-b730-ab3160d18fae" providerId="AD" clId="Web-{B9C1888F-F097-40EA-9378-18495A866A0E}" dt="2023-02-28T17:46:09.101" v="47" actId="20577"/>
        <pc:sldMkLst>
          <pc:docMk/>
          <pc:sldMk cId="1486414231" sldId="468"/>
        </pc:sldMkLst>
        <pc:spChg chg="mod">
          <ac:chgData name="CHEN, KATHY (PGR)" userId="S::u2267086@live.warwick.ac.uk::33ad319c-faab-44e7-b730-ab3160d18fae" providerId="AD" clId="Web-{B9C1888F-F097-40EA-9378-18495A866A0E}" dt="2023-02-28T17:46:09.101" v="47" actId="20577"/>
          <ac:spMkLst>
            <pc:docMk/>
            <pc:sldMk cId="1486414231" sldId="468"/>
            <ac:spMk id="7" creationId="{7EBA17EC-68BE-5A68-472A-4B0E6C21DA87}"/>
          </ac:spMkLst>
        </pc:spChg>
      </pc:sldChg>
      <pc:sldChg chg="modSp">
        <pc:chgData name="CHEN, KATHY (PGR)" userId="S::u2267086@live.warwick.ac.uk::33ad319c-faab-44e7-b730-ab3160d18fae" providerId="AD" clId="Web-{B9C1888F-F097-40EA-9378-18495A866A0E}" dt="2023-02-28T17:46:14.726" v="49" actId="20577"/>
        <pc:sldMkLst>
          <pc:docMk/>
          <pc:sldMk cId="619185892" sldId="469"/>
        </pc:sldMkLst>
        <pc:spChg chg="mod">
          <ac:chgData name="CHEN, KATHY (PGR)" userId="S::u2267086@live.warwick.ac.uk::33ad319c-faab-44e7-b730-ab3160d18fae" providerId="AD" clId="Web-{B9C1888F-F097-40EA-9378-18495A866A0E}" dt="2023-02-28T17:46:14.726" v="49" actId="20577"/>
          <ac:spMkLst>
            <pc:docMk/>
            <pc:sldMk cId="619185892" sldId="469"/>
            <ac:spMk id="7" creationId="{7EBA17EC-68BE-5A68-472A-4B0E6C21DA87}"/>
          </ac:spMkLst>
        </pc:spChg>
      </pc:sldChg>
      <pc:sldChg chg="modSp">
        <pc:chgData name="CHEN, KATHY (PGR)" userId="S::u2267086@live.warwick.ac.uk::33ad319c-faab-44e7-b730-ab3160d18fae" providerId="AD" clId="Web-{B9C1888F-F097-40EA-9378-18495A866A0E}" dt="2023-02-28T17:46:20.023" v="51" actId="20577"/>
        <pc:sldMkLst>
          <pc:docMk/>
          <pc:sldMk cId="356852243" sldId="470"/>
        </pc:sldMkLst>
        <pc:spChg chg="mod">
          <ac:chgData name="CHEN, KATHY (PGR)" userId="S::u2267086@live.warwick.ac.uk::33ad319c-faab-44e7-b730-ab3160d18fae" providerId="AD" clId="Web-{B9C1888F-F097-40EA-9378-18495A866A0E}" dt="2023-02-28T17:46:20.023" v="51" actId="20577"/>
          <ac:spMkLst>
            <pc:docMk/>
            <pc:sldMk cId="356852243" sldId="470"/>
            <ac:spMk id="7" creationId="{7EBA17EC-68BE-5A68-472A-4B0E6C21DA87}"/>
          </ac:spMkLst>
        </pc:spChg>
      </pc:sldChg>
      <pc:sldChg chg="modSp">
        <pc:chgData name="CHEN, KATHY (PGR)" userId="S::u2267086@live.warwick.ac.uk::33ad319c-faab-44e7-b730-ab3160d18fae" providerId="AD" clId="Web-{B9C1888F-F097-40EA-9378-18495A866A0E}" dt="2023-02-28T17:46:28.086" v="54" actId="20577"/>
        <pc:sldMkLst>
          <pc:docMk/>
          <pc:sldMk cId="180401381" sldId="471"/>
        </pc:sldMkLst>
        <pc:spChg chg="mod">
          <ac:chgData name="CHEN, KATHY (PGR)" userId="S::u2267086@live.warwick.ac.uk::33ad319c-faab-44e7-b730-ab3160d18fae" providerId="AD" clId="Web-{B9C1888F-F097-40EA-9378-18495A866A0E}" dt="2023-02-28T17:46:28.086" v="54" actId="20577"/>
          <ac:spMkLst>
            <pc:docMk/>
            <pc:sldMk cId="180401381" sldId="471"/>
            <ac:spMk id="7" creationId="{7EBA17EC-68BE-5A68-472A-4B0E6C21DA87}"/>
          </ac:spMkLst>
        </pc:spChg>
      </pc:sldChg>
      <pc:sldChg chg="modSp">
        <pc:chgData name="CHEN, KATHY (PGR)" userId="S::u2267086@live.warwick.ac.uk::33ad319c-faab-44e7-b730-ab3160d18fae" providerId="AD" clId="Web-{B9C1888F-F097-40EA-9378-18495A866A0E}" dt="2023-02-28T17:46:33.024" v="56" actId="20577"/>
        <pc:sldMkLst>
          <pc:docMk/>
          <pc:sldMk cId="3871994779" sldId="472"/>
        </pc:sldMkLst>
        <pc:spChg chg="mod">
          <ac:chgData name="CHEN, KATHY (PGR)" userId="S::u2267086@live.warwick.ac.uk::33ad319c-faab-44e7-b730-ab3160d18fae" providerId="AD" clId="Web-{B9C1888F-F097-40EA-9378-18495A866A0E}" dt="2023-02-28T17:46:33.024" v="56" actId="20577"/>
          <ac:spMkLst>
            <pc:docMk/>
            <pc:sldMk cId="3871994779" sldId="472"/>
            <ac:spMk id="7" creationId="{7EBA17EC-68BE-5A68-472A-4B0E6C21DA87}"/>
          </ac:spMkLst>
        </pc:spChg>
      </pc:sldChg>
      <pc:sldChg chg="modSp">
        <pc:chgData name="CHEN, KATHY (PGR)" userId="S::u2267086@live.warwick.ac.uk::33ad319c-faab-44e7-b730-ab3160d18fae" providerId="AD" clId="Web-{B9C1888F-F097-40EA-9378-18495A866A0E}" dt="2023-02-28T17:46:40.508" v="58" actId="20577"/>
        <pc:sldMkLst>
          <pc:docMk/>
          <pc:sldMk cId="3922420059" sldId="473"/>
        </pc:sldMkLst>
        <pc:spChg chg="mod">
          <ac:chgData name="CHEN, KATHY (PGR)" userId="S::u2267086@live.warwick.ac.uk::33ad319c-faab-44e7-b730-ab3160d18fae" providerId="AD" clId="Web-{B9C1888F-F097-40EA-9378-18495A866A0E}" dt="2023-02-28T17:46:40.508" v="58" actId="20577"/>
          <ac:spMkLst>
            <pc:docMk/>
            <pc:sldMk cId="3922420059" sldId="473"/>
            <ac:spMk id="7" creationId="{7EBA17EC-68BE-5A68-472A-4B0E6C21DA87}"/>
          </ac:spMkLst>
        </pc:spChg>
      </pc:sldChg>
      <pc:sldChg chg="modSp">
        <pc:chgData name="CHEN, KATHY (PGR)" userId="S::u2267086@live.warwick.ac.uk::33ad319c-faab-44e7-b730-ab3160d18fae" providerId="AD" clId="Web-{B9C1888F-F097-40EA-9378-18495A866A0E}" dt="2023-02-28T17:46:44.789" v="60" actId="20577"/>
        <pc:sldMkLst>
          <pc:docMk/>
          <pc:sldMk cId="2435515433" sldId="474"/>
        </pc:sldMkLst>
        <pc:spChg chg="mod">
          <ac:chgData name="CHEN, KATHY (PGR)" userId="S::u2267086@live.warwick.ac.uk::33ad319c-faab-44e7-b730-ab3160d18fae" providerId="AD" clId="Web-{B9C1888F-F097-40EA-9378-18495A866A0E}" dt="2023-02-28T17:46:44.789" v="60" actId="20577"/>
          <ac:spMkLst>
            <pc:docMk/>
            <pc:sldMk cId="2435515433" sldId="474"/>
            <ac:spMk id="7" creationId="{7EBA17EC-68BE-5A68-472A-4B0E6C21DA87}"/>
          </ac:spMkLst>
        </pc:spChg>
      </pc:sldChg>
      <pc:sldChg chg="modSp">
        <pc:chgData name="CHEN, KATHY (PGR)" userId="S::u2267086@live.warwick.ac.uk::33ad319c-faab-44e7-b730-ab3160d18fae" providerId="AD" clId="Web-{B9C1888F-F097-40EA-9378-18495A866A0E}" dt="2023-02-28T17:46:51.680" v="62" actId="20577"/>
        <pc:sldMkLst>
          <pc:docMk/>
          <pc:sldMk cId="788343336" sldId="475"/>
        </pc:sldMkLst>
        <pc:spChg chg="mod">
          <ac:chgData name="CHEN, KATHY (PGR)" userId="S::u2267086@live.warwick.ac.uk::33ad319c-faab-44e7-b730-ab3160d18fae" providerId="AD" clId="Web-{B9C1888F-F097-40EA-9378-18495A866A0E}" dt="2023-02-28T17:46:51.680" v="62" actId="20577"/>
          <ac:spMkLst>
            <pc:docMk/>
            <pc:sldMk cId="788343336" sldId="475"/>
            <ac:spMk id="7" creationId="{7EBA17EC-68BE-5A68-472A-4B0E6C21DA87}"/>
          </ac:spMkLst>
        </pc:spChg>
      </pc:sldChg>
    </pc:docChg>
  </pc:docChgLst>
  <pc:docChgLst>
    <pc:chgData clId="Web-{EB7FA5BA-EC85-D4B0-F768-23822F841117}"/>
    <pc:docChg chg="modSld">
      <pc:chgData name="" userId="" providerId="" clId="Web-{EB7FA5BA-EC85-D4B0-F768-23822F841117}" dt="2023-02-24T19:43:24.639" v="0" actId="20577"/>
      <pc:docMkLst>
        <pc:docMk/>
      </pc:docMkLst>
      <pc:sldChg chg="modSp">
        <pc:chgData name="" userId="" providerId="" clId="Web-{EB7FA5BA-EC85-D4B0-F768-23822F841117}" dt="2023-02-24T19:43:24.639" v="0" actId="20577"/>
        <pc:sldMkLst>
          <pc:docMk/>
          <pc:sldMk cId="419606111" sldId="449"/>
        </pc:sldMkLst>
        <pc:spChg chg="mod">
          <ac:chgData name="" userId="" providerId="" clId="Web-{EB7FA5BA-EC85-D4B0-F768-23822F841117}" dt="2023-02-24T19:43:24.639" v="0"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D0CBAC70-4BD8-F95E-6E85-92A8785E109A}"/>
    <pc:docChg chg="addSld delSld modSld">
      <pc:chgData name="CHEN, KATHY (PGR)" userId="S::u2267086@live.warwick.ac.uk::33ad319c-faab-44e7-b730-ab3160d18fae" providerId="AD" clId="Web-{D0CBAC70-4BD8-F95E-6E85-92A8785E109A}" dt="2023-02-27T21:55:12.897" v="206"/>
      <pc:docMkLst>
        <pc:docMk/>
      </pc:docMkLst>
      <pc:sldChg chg="modSp">
        <pc:chgData name="CHEN, KATHY (PGR)" userId="S::u2267086@live.warwick.ac.uk::33ad319c-faab-44e7-b730-ab3160d18fae" providerId="AD" clId="Web-{D0CBAC70-4BD8-F95E-6E85-92A8785E109A}" dt="2023-02-27T21:52:01.683" v="143" actId="20577"/>
        <pc:sldMkLst>
          <pc:docMk/>
          <pc:sldMk cId="419606111" sldId="449"/>
        </pc:sldMkLst>
        <pc:spChg chg="mod">
          <ac:chgData name="CHEN, KATHY (PGR)" userId="S::u2267086@live.warwick.ac.uk::33ad319c-faab-44e7-b730-ab3160d18fae" providerId="AD" clId="Web-{D0CBAC70-4BD8-F95E-6E85-92A8785E109A}" dt="2023-02-27T21:52:01.683" v="143" actId="20577"/>
          <ac:spMkLst>
            <pc:docMk/>
            <pc:sldMk cId="419606111" sldId="449"/>
            <ac:spMk id="3" creationId="{6BBFEDCC-1B51-5E8D-72D3-3AE797F1178F}"/>
          </ac:spMkLst>
        </pc:spChg>
        <pc:spChg chg="mod">
          <ac:chgData name="CHEN, KATHY (PGR)" userId="S::u2267086@live.warwick.ac.uk::33ad319c-faab-44e7-b730-ab3160d18fae" providerId="AD" clId="Web-{D0CBAC70-4BD8-F95E-6E85-92A8785E109A}" dt="2023-02-27T21:50:06.818" v="15" actId="20577"/>
          <ac:spMkLst>
            <pc:docMk/>
            <pc:sldMk cId="419606111" sldId="449"/>
            <ac:spMk id="7" creationId="{7EBA17EC-68BE-5A68-472A-4B0E6C21DA87}"/>
          </ac:spMkLst>
        </pc:spChg>
      </pc:sldChg>
      <pc:sldChg chg="modSp add del">
        <pc:chgData name="CHEN, KATHY (PGR)" userId="S::u2267086@live.warwick.ac.uk::33ad319c-faab-44e7-b730-ab3160d18fae" providerId="AD" clId="Web-{D0CBAC70-4BD8-F95E-6E85-92A8785E109A}" dt="2023-02-27T21:55:08.397" v="205"/>
        <pc:sldMkLst>
          <pc:docMk/>
          <pc:sldMk cId="2868258527" sldId="450"/>
        </pc:sldMkLst>
        <pc:spChg chg="mod">
          <ac:chgData name="CHEN, KATHY (PGR)" userId="S::u2267086@live.warwick.ac.uk::33ad319c-faab-44e7-b730-ab3160d18fae" providerId="AD" clId="Web-{D0CBAC70-4BD8-F95E-6E85-92A8785E109A}" dt="2023-02-27T21:54:01.550" v="192" actId="20577"/>
          <ac:spMkLst>
            <pc:docMk/>
            <pc:sldMk cId="2868258527" sldId="450"/>
            <ac:spMk id="2" creationId="{20C34B7D-E70A-2934-8E22-8DFD850923A8}"/>
          </ac:spMkLst>
        </pc:spChg>
        <pc:spChg chg="mod">
          <ac:chgData name="CHEN, KATHY (PGR)" userId="S::u2267086@live.warwick.ac.uk::33ad319c-faab-44e7-b730-ab3160d18fae" providerId="AD" clId="Web-{D0CBAC70-4BD8-F95E-6E85-92A8785E109A}" dt="2023-02-27T21:55:03.131" v="203" actId="20577"/>
          <ac:spMkLst>
            <pc:docMk/>
            <pc:sldMk cId="2868258527" sldId="450"/>
            <ac:spMk id="3" creationId="{6BBFEDCC-1B51-5E8D-72D3-3AE797F1178F}"/>
          </ac:spMkLst>
        </pc:spChg>
        <pc:spChg chg="mod">
          <ac:chgData name="CHEN, KATHY (PGR)" userId="S::u2267086@live.warwick.ac.uk::33ad319c-faab-44e7-b730-ab3160d18fae" providerId="AD" clId="Web-{D0CBAC70-4BD8-F95E-6E85-92A8785E109A}" dt="2023-02-27T21:52:15.825" v="162" actId="20577"/>
          <ac:spMkLst>
            <pc:docMk/>
            <pc:sldMk cId="2868258527" sldId="450"/>
            <ac:spMk id="7" creationId="{7EBA17EC-68BE-5A68-472A-4B0E6C21DA87}"/>
          </ac:spMkLst>
        </pc:spChg>
      </pc:sldChg>
      <pc:sldChg chg="del">
        <pc:chgData name="CHEN, KATHY (PGR)" userId="S::u2267086@live.warwick.ac.uk::33ad319c-faab-44e7-b730-ab3160d18fae" providerId="AD" clId="Web-{D0CBAC70-4BD8-F95E-6E85-92A8785E109A}" dt="2023-02-27T21:52:19.028" v="163"/>
        <pc:sldMkLst>
          <pc:docMk/>
          <pc:sldMk cId="1191119784" sldId="451"/>
        </pc:sldMkLst>
      </pc:sldChg>
      <pc:sldChg chg="add replId">
        <pc:chgData name="CHEN, KATHY (PGR)" userId="S::u2267086@live.warwick.ac.uk::33ad319c-faab-44e7-b730-ab3160d18fae" providerId="AD" clId="Web-{D0CBAC70-4BD8-F95E-6E85-92A8785E109A}" dt="2023-02-27T21:55:12.897" v="206"/>
        <pc:sldMkLst>
          <pc:docMk/>
          <pc:sldMk cId="3188649934" sldId="451"/>
        </pc:sldMkLst>
      </pc:sldChg>
      <pc:sldChg chg="del">
        <pc:chgData name="CHEN, KATHY (PGR)" userId="S::u2267086@live.warwick.ac.uk::33ad319c-faab-44e7-b730-ab3160d18fae" providerId="AD" clId="Web-{D0CBAC70-4BD8-F95E-6E85-92A8785E109A}" dt="2023-02-27T21:52:20.622" v="164"/>
        <pc:sldMkLst>
          <pc:docMk/>
          <pc:sldMk cId="4284969991" sldId="452"/>
        </pc:sldMkLst>
      </pc:sldChg>
      <pc:sldChg chg="del">
        <pc:chgData name="CHEN, KATHY (PGR)" userId="S::u2267086@live.warwick.ac.uk::33ad319c-faab-44e7-b730-ab3160d18fae" providerId="AD" clId="Web-{D0CBAC70-4BD8-F95E-6E85-92A8785E109A}" dt="2023-02-27T21:52:22.185" v="165"/>
        <pc:sldMkLst>
          <pc:docMk/>
          <pc:sldMk cId="928258845" sldId="453"/>
        </pc:sldMkLst>
      </pc:sldChg>
      <pc:sldChg chg="del">
        <pc:chgData name="CHEN, KATHY (PGR)" userId="S::u2267086@live.warwick.ac.uk::33ad319c-faab-44e7-b730-ab3160d18fae" providerId="AD" clId="Web-{D0CBAC70-4BD8-F95E-6E85-92A8785E109A}" dt="2023-02-27T21:52:22.294" v="166"/>
        <pc:sldMkLst>
          <pc:docMk/>
          <pc:sldMk cId="3429535803" sldId="454"/>
        </pc:sldMkLst>
      </pc:sldChg>
      <pc:sldChg chg="del">
        <pc:chgData name="CHEN, KATHY (PGR)" userId="S::u2267086@live.warwick.ac.uk::33ad319c-faab-44e7-b730-ab3160d18fae" providerId="AD" clId="Web-{D0CBAC70-4BD8-F95E-6E85-92A8785E109A}" dt="2023-02-27T21:52:22.544" v="167"/>
        <pc:sldMkLst>
          <pc:docMk/>
          <pc:sldMk cId="4108120217" sldId="455"/>
        </pc:sldMkLst>
      </pc:sldChg>
      <pc:sldChg chg="del">
        <pc:chgData name="CHEN, KATHY (PGR)" userId="S::u2267086@live.warwick.ac.uk::33ad319c-faab-44e7-b730-ab3160d18fae" providerId="AD" clId="Web-{D0CBAC70-4BD8-F95E-6E85-92A8785E109A}" dt="2023-02-27T21:52:23.247" v="168"/>
        <pc:sldMkLst>
          <pc:docMk/>
          <pc:sldMk cId="2548195367" sldId="456"/>
        </pc:sldMkLst>
      </pc:sldChg>
      <pc:sldChg chg="del">
        <pc:chgData name="CHEN, KATHY (PGR)" userId="S::u2267086@live.warwick.ac.uk::33ad319c-faab-44e7-b730-ab3160d18fae" providerId="AD" clId="Web-{D0CBAC70-4BD8-F95E-6E85-92A8785E109A}" dt="2023-02-27T21:52:24.404" v="169"/>
        <pc:sldMkLst>
          <pc:docMk/>
          <pc:sldMk cId="129482120" sldId="457"/>
        </pc:sldMkLst>
      </pc:sldChg>
      <pc:sldChg chg="del">
        <pc:chgData name="CHEN, KATHY (PGR)" userId="S::u2267086@live.warwick.ac.uk::33ad319c-faab-44e7-b730-ab3160d18fae" providerId="AD" clId="Web-{D0CBAC70-4BD8-F95E-6E85-92A8785E109A}" dt="2023-02-27T21:52:25.747" v="170"/>
        <pc:sldMkLst>
          <pc:docMk/>
          <pc:sldMk cId="721124082" sldId="458"/>
        </pc:sldMkLst>
      </pc:sldChg>
      <pc:sldChg chg="del">
        <pc:chgData name="CHEN, KATHY (PGR)" userId="S::u2267086@live.warwick.ac.uk::33ad319c-faab-44e7-b730-ab3160d18fae" providerId="AD" clId="Web-{D0CBAC70-4BD8-F95E-6E85-92A8785E109A}" dt="2023-02-27T21:52:26.154" v="171"/>
        <pc:sldMkLst>
          <pc:docMk/>
          <pc:sldMk cId="376136614" sldId="459"/>
        </pc:sldMkLst>
      </pc:sldChg>
      <pc:sldChg chg="del">
        <pc:chgData name="CHEN, KATHY (PGR)" userId="S::u2267086@live.warwick.ac.uk::33ad319c-faab-44e7-b730-ab3160d18fae" providerId="AD" clId="Web-{D0CBAC70-4BD8-F95E-6E85-92A8785E109A}" dt="2023-02-27T21:52:26.888" v="172"/>
        <pc:sldMkLst>
          <pc:docMk/>
          <pc:sldMk cId="144837133" sldId="460"/>
        </pc:sldMkLst>
      </pc:sldChg>
      <pc:sldChg chg="del">
        <pc:chgData name="CHEN, KATHY (PGR)" userId="S::u2267086@live.warwick.ac.uk::33ad319c-faab-44e7-b730-ab3160d18fae" providerId="AD" clId="Web-{D0CBAC70-4BD8-F95E-6E85-92A8785E109A}" dt="2023-02-27T21:52:27.466" v="173"/>
        <pc:sldMkLst>
          <pc:docMk/>
          <pc:sldMk cId="2847311669" sldId="461"/>
        </pc:sldMkLst>
      </pc:sldChg>
      <pc:sldChg chg="del">
        <pc:chgData name="CHEN, KATHY (PGR)" userId="S::u2267086@live.warwick.ac.uk::33ad319c-faab-44e7-b730-ab3160d18fae" providerId="AD" clId="Web-{D0CBAC70-4BD8-F95E-6E85-92A8785E109A}" dt="2023-02-27T21:52:28.060" v="174"/>
        <pc:sldMkLst>
          <pc:docMk/>
          <pc:sldMk cId="1442059615" sldId="462"/>
        </pc:sldMkLst>
      </pc:sldChg>
      <pc:sldChg chg="del">
        <pc:chgData name="CHEN, KATHY (PGR)" userId="S::u2267086@live.warwick.ac.uk::33ad319c-faab-44e7-b730-ab3160d18fae" providerId="AD" clId="Web-{D0CBAC70-4BD8-F95E-6E85-92A8785E109A}" dt="2023-02-27T21:52:28.748" v="175"/>
        <pc:sldMkLst>
          <pc:docMk/>
          <pc:sldMk cId="3177115168" sldId="463"/>
        </pc:sldMkLst>
      </pc:sldChg>
      <pc:sldChg chg="del">
        <pc:chgData name="CHEN, KATHY (PGR)" userId="S::u2267086@live.warwick.ac.uk::33ad319c-faab-44e7-b730-ab3160d18fae" providerId="AD" clId="Web-{D0CBAC70-4BD8-F95E-6E85-92A8785E109A}" dt="2023-02-27T21:52:29.279" v="176"/>
        <pc:sldMkLst>
          <pc:docMk/>
          <pc:sldMk cId="1854377399" sldId="464"/>
        </pc:sldMkLst>
      </pc:sldChg>
      <pc:sldChg chg="del">
        <pc:chgData name="CHEN, KATHY (PGR)" userId="S::u2267086@live.warwick.ac.uk::33ad319c-faab-44e7-b730-ab3160d18fae" providerId="AD" clId="Web-{D0CBAC70-4BD8-F95E-6E85-92A8785E109A}" dt="2023-02-27T21:52:29.888" v="177"/>
        <pc:sldMkLst>
          <pc:docMk/>
          <pc:sldMk cId="3006247570" sldId="465"/>
        </pc:sldMkLst>
      </pc:sldChg>
      <pc:sldChg chg="del">
        <pc:chgData name="CHEN, KATHY (PGR)" userId="S::u2267086@live.warwick.ac.uk::33ad319c-faab-44e7-b730-ab3160d18fae" providerId="AD" clId="Web-{D0CBAC70-4BD8-F95E-6E85-92A8785E109A}" dt="2023-02-27T21:52:30.466" v="178"/>
        <pc:sldMkLst>
          <pc:docMk/>
          <pc:sldMk cId="1045436667" sldId="466"/>
        </pc:sldMkLst>
      </pc:sldChg>
      <pc:sldChg chg="del">
        <pc:chgData name="CHEN, KATHY (PGR)" userId="S::u2267086@live.warwick.ac.uk::33ad319c-faab-44e7-b730-ab3160d18fae" providerId="AD" clId="Web-{D0CBAC70-4BD8-F95E-6E85-92A8785E109A}" dt="2023-02-27T21:52:31.091" v="179"/>
        <pc:sldMkLst>
          <pc:docMk/>
          <pc:sldMk cId="3815746622" sldId="467"/>
        </pc:sldMkLst>
      </pc:sldChg>
      <pc:sldChg chg="del">
        <pc:chgData name="CHEN, KATHY (PGR)" userId="S::u2267086@live.warwick.ac.uk::33ad319c-faab-44e7-b730-ab3160d18fae" providerId="AD" clId="Web-{D0CBAC70-4BD8-F95E-6E85-92A8785E109A}" dt="2023-02-27T21:52:31.232" v="180"/>
        <pc:sldMkLst>
          <pc:docMk/>
          <pc:sldMk cId="3708837284" sldId="468"/>
        </pc:sldMkLst>
      </pc:sldChg>
      <pc:sldChg chg="del">
        <pc:chgData name="CHEN, KATHY (PGR)" userId="S::u2267086@live.warwick.ac.uk::33ad319c-faab-44e7-b730-ab3160d18fae" providerId="AD" clId="Web-{D0CBAC70-4BD8-F95E-6E85-92A8785E109A}" dt="2023-02-27T21:52:31.982" v="181"/>
        <pc:sldMkLst>
          <pc:docMk/>
          <pc:sldMk cId="193447114" sldId="469"/>
        </pc:sldMkLst>
      </pc:sldChg>
      <pc:sldChg chg="del">
        <pc:chgData name="CHEN, KATHY (PGR)" userId="S::u2267086@live.warwick.ac.uk::33ad319c-faab-44e7-b730-ab3160d18fae" providerId="AD" clId="Web-{D0CBAC70-4BD8-F95E-6E85-92A8785E109A}" dt="2023-02-27T21:52:34.045" v="182"/>
        <pc:sldMkLst>
          <pc:docMk/>
          <pc:sldMk cId="257198342" sldId="470"/>
        </pc:sldMkLst>
      </pc:sldChg>
    </pc:docChg>
  </pc:docChgLst>
  <pc:docChgLst>
    <pc:chgData name="CHEN, KATHY (PGR)" userId="S::u2267086@live.warwick.ac.uk::33ad319c-faab-44e7-b730-ab3160d18fae" providerId="AD" clId="Web-{B77D70E4-29BF-C552-088C-493200AE78D8}"/>
    <pc:docChg chg="addSld modSld">
      <pc:chgData name="CHEN, KATHY (PGR)" userId="S::u2267086@live.warwick.ac.uk::33ad319c-faab-44e7-b730-ab3160d18fae" providerId="AD" clId="Web-{B77D70E4-29BF-C552-088C-493200AE78D8}" dt="2023-02-28T01:32:00.857" v="89"/>
      <pc:docMkLst>
        <pc:docMk/>
      </pc:docMkLst>
      <pc:sldChg chg="modSp">
        <pc:chgData name="CHEN, KATHY (PGR)" userId="S::u2267086@live.warwick.ac.uk::33ad319c-faab-44e7-b730-ab3160d18fae" providerId="AD" clId="Web-{B77D70E4-29BF-C552-088C-493200AE78D8}" dt="2023-02-28T01:28:45.928" v="35" actId="20577"/>
        <pc:sldMkLst>
          <pc:docMk/>
          <pc:sldMk cId="419606111" sldId="449"/>
        </pc:sldMkLst>
        <pc:spChg chg="mod">
          <ac:chgData name="CHEN, KATHY (PGR)" userId="S::u2267086@live.warwick.ac.uk::33ad319c-faab-44e7-b730-ab3160d18fae" providerId="AD" clId="Web-{B77D70E4-29BF-C552-088C-493200AE78D8}" dt="2023-02-28T01:28:45.928" v="35" actId="20577"/>
          <ac:spMkLst>
            <pc:docMk/>
            <pc:sldMk cId="419606111" sldId="449"/>
            <ac:spMk id="3" creationId="{6BBFEDCC-1B51-5E8D-72D3-3AE797F1178F}"/>
          </ac:spMkLst>
        </pc:spChg>
      </pc:sldChg>
      <pc:sldChg chg="modSp">
        <pc:chgData name="CHEN, KATHY (PGR)" userId="S::u2267086@live.warwick.ac.uk::33ad319c-faab-44e7-b730-ab3160d18fae" providerId="AD" clId="Web-{B77D70E4-29BF-C552-088C-493200AE78D8}" dt="2023-02-28T01:29:40.775" v="58" actId="20577"/>
        <pc:sldMkLst>
          <pc:docMk/>
          <pc:sldMk cId="2868258527" sldId="450"/>
        </pc:sldMkLst>
        <pc:spChg chg="mod">
          <ac:chgData name="CHEN, KATHY (PGR)" userId="S::u2267086@live.warwick.ac.uk::33ad319c-faab-44e7-b730-ab3160d18fae" providerId="AD" clId="Web-{B77D70E4-29BF-C552-088C-493200AE78D8}" dt="2023-02-28T01:29:09.007" v="47" actId="20577"/>
          <ac:spMkLst>
            <pc:docMk/>
            <pc:sldMk cId="2868258527" sldId="450"/>
            <ac:spMk id="2" creationId="{20C34B7D-E70A-2934-8E22-8DFD850923A8}"/>
          </ac:spMkLst>
        </pc:spChg>
        <pc:spChg chg="mod">
          <ac:chgData name="CHEN, KATHY (PGR)" userId="S::u2267086@live.warwick.ac.uk::33ad319c-faab-44e7-b730-ab3160d18fae" providerId="AD" clId="Web-{B77D70E4-29BF-C552-088C-493200AE78D8}" dt="2023-02-28T01:29:40.775" v="58" actId="20577"/>
          <ac:spMkLst>
            <pc:docMk/>
            <pc:sldMk cId="2868258527" sldId="450"/>
            <ac:spMk id="3" creationId="{6BBFEDCC-1B51-5E8D-72D3-3AE797F1178F}"/>
          </ac:spMkLst>
        </pc:spChg>
      </pc:sldChg>
      <pc:sldChg chg="modSp add replId">
        <pc:chgData name="CHEN, KATHY (PGR)" userId="S::u2267086@live.warwick.ac.uk::33ad319c-faab-44e7-b730-ab3160d18fae" providerId="AD" clId="Web-{B77D70E4-29BF-C552-088C-493200AE78D8}" dt="2023-02-28T01:30:46.808" v="73" actId="20577"/>
        <pc:sldMkLst>
          <pc:docMk/>
          <pc:sldMk cId="1505899726" sldId="451"/>
        </pc:sldMkLst>
        <pc:spChg chg="mod">
          <ac:chgData name="CHEN, KATHY (PGR)" userId="S::u2267086@live.warwick.ac.uk::33ad319c-faab-44e7-b730-ab3160d18fae" providerId="AD" clId="Web-{B77D70E4-29BF-C552-088C-493200AE78D8}" dt="2023-02-28T01:30:27.870" v="66" actId="1076"/>
          <ac:spMkLst>
            <pc:docMk/>
            <pc:sldMk cId="1505899726" sldId="451"/>
            <ac:spMk id="2" creationId="{20C34B7D-E70A-2934-8E22-8DFD850923A8}"/>
          </ac:spMkLst>
        </pc:spChg>
        <pc:spChg chg="mod">
          <ac:chgData name="CHEN, KATHY (PGR)" userId="S::u2267086@live.warwick.ac.uk::33ad319c-faab-44e7-b730-ab3160d18fae" providerId="AD" clId="Web-{B77D70E4-29BF-C552-088C-493200AE78D8}" dt="2023-02-28T01:30:46.808" v="73" actId="20577"/>
          <ac:spMkLst>
            <pc:docMk/>
            <pc:sldMk cId="1505899726" sldId="451"/>
            <ac:spMk id="3" creationId="{6BBFEDCC-1B51-5E8D-72D3-3AE797F1178F}"/>
          </ac:spMkLst>
        </pc:spChg>
      </pc:sldChg>
      <pc:sldChg chg="modSp add replId">
        <pc:chgData name="CHEN, KATHY (PGR)" userId="S::u2267086@live.warwick.ac.uk::33ad319c-faab-44e7-b730-ab3160d18fae" providerId="AD" clId="Web-{B77D70E4-29BF-C552-088C-493200AE78D8}" dt="2023-02-28T01:31:57.232" v="88" actId="20577"/>
        <pc:sldMkLst>
          <pc:docMk/>
          <pc:sldMk cId="672295255" sldId="452"/>
        </pc:sldMkLst>
        <pc:spChg chg="mod">
          <ac:chgData name="CHEN, KATHY (PGR)" userId="S::u2267086@live.warwick.ac.uk::33ad319c-faab-44e7-b730-ab3160d18fae" providerId="AD" clId="Web-{B77D70E4-29BF-C552-088C-493200AE78D8}" dt="2023-02-28T01:31:57.232" v="88" actId="20577"/>
          <ac:spMkLst>
            <pc:docMk/>
            <pc:sldMk cId="672295255" sldId="452"/>
            <ac:spMk id="3" creationId="{6BBFEDCC-1B51-5E8D-72D3-3AE797F1178F}"/>
          </ac:spMkLst>
        </pc:spChg>
      </pc:sldChg>
      <pc:sldChg chg="add replId">
        <pc:chgData name="CHEN, KATHY (PGR)" userId="S::u2267086@live.warwick.ac.uk::33ad319c-faab-44e7-b730-ab3160d18fae" providerId="AD" clId="Web-{B77D70E4-29BF-C552-088C-493200AE78D8}" dt="2023-02-28T01:32:00.857" v="89"/>
        <pc:sldMkLst>
          <pc:docMk/>
          <pc:sldMk cId="2442555407" sldId="453"/>
        </pc:sldMkLst>
      </pc:sldChg>
    </pc:docChg>
  </pc:docChgLst>
  <pc:docChgLst>
    <pc:chgData name="CHEN, KATHY (PGR)" userId="S::u2267086@live.warwick.ac.uk::33ad319c-faab-44e7-b730-ab3160d18fae" providerId="AD" clId="Web-{78954B45-F872-44E0-BFA9-08B64AD4EEBC}"/>
    <pc:docChg chg="addSld delSld modSld">
      <pc:chgData name="CHEN, KATHY (PGR)" userId="S::u2267086@live.warwick.ac.uk::33ad319c-faab-44e7-b730-ab3160d18fae" providerId="AD" clId="Web-{78954B45-F872-44E0-BFA9-08B64AD4EEBC}" dt="2023-02-24T20:44:12.944" v="714" actId="20577"/>
      <pc:docMkLst>
        <pc:docMk/>
      </pc:docMkLst>
      <pc:sldChg chg="modSp">
        <pc:chgData name="CHEN, KATHY (PGR)" userId="S::u2267086@live.warwick.ac.uk::33ad319c-faab-44e7-b730-ab3160d18fae" providerId="AD" clId="Web-{78954B45-F872-44E0-BFA9-08B64AD4EEBC}" dt="2023-02-24T20:11:59.261" v="94" actId="20577"/>
        <pc:sldMkLst>
          <pc:docMk/>
          <pc:sldMk cId="419606111" sldId="449"/>
        </pc:sldMkLst>
        <pc:spChg chg="mod">
          <ac:chgData name="CHEN, KATHY (PGR)" userId="S::u2267086@live.warwick.ac.uk::33ad319c-faab-44e7-b730-ab3160d18fae" providerId="AD" clId="Web-{78954B45-F872-44E0-BFA9-08B64AD4EEBC}" dt="2023-02-24T20:11:59.261" v="94" actId="20577"/>
          <ac:spMkLst>
            <pc:docMk/>
            <pc:sldMk cId="419606111" sldId="449"/>
            <ac:spMk id="3" creationId="{6BBFEDCC-1B51-5E8D-72D3-3AE797F1178F}"/>
          </ac:spMkLst>
        </pc:spChg>
      </pc:sldChg>
      <pc:sldChg chg="del">
        <pc:chgData name="CHEN, KATHY (PGR)" userId="S::u2267086@live.warwick.ac.uk::33ad319c-faab-44e7-b730-ab3160d18fae" providerId="AD" clId="Web-{78954B45-F872-44E0-BFA9-08B64AD4EEBC}" dt="2023-02-24T20:08:21.403" v="3"/>
        <pc:sldMkLst>
          <pc:docMk/>
          <pc:sldMk cId="546263679" sldId="450"/>
        </pc:sldMkLst>
      </pc:sldChg>
      <pc:sldChg chg="addSp modSp add replId">
        <pc:chgData name="CHEN, KATHY (PGR)" userId="S::u2267086@live.warwick.ac.uk::33ad319c-faab-44e7-b730-ab3160d18fae" providerId="AD" clId="Web-{78954B45-F872-44E0-BFA9-08B64AD4EEBC}" dt="2023-02-24T20:14:06.407" v="115" actId="1076"/>
        <pc:sldMkLst>
          <pc:docMk/>
          <pc:sldMk cId="2868258527" sldId="450"/>
        </pc:sldMkLst>
        <pc:spChg chg="add mod">
          <ac:chgData name="CHEN, KATHY (PGR)" userId="S::u2267086@live.warwick.ac.uk::33ad319c-faab-44e7-b730-ab3160d18fae" providerId="AD" clId="Web-{78954B45-F872-44E0-BFA9-08B64AD4EEBC}" dt="2023-02-24T20:13:10.450" v="105" actId="20577"/>
          <ac:spMkLst>
            <pc:docMk/>
            <pc:sldMk cId="2868258527" sldId="450"/>
            <ac:spMk id="2" creationId="{20C34B7D-E70A-2934-8E22-8DFD850923A8}"/>
          </ac:spMkLst>
        </pc:spChg>
        <pc:spChg chg="mod">
          <ac:chgData name="CHEN, KATHY (PGR)" userId="S::u2267086@live.warwick.ac.uk::33ad319c-faab-44e7-b730-ab3160d18fae" providerId="AD" clId="Web-{78954B45-F872-44E0-BFA9-08B64AD4EEBC}" dt="2023-02-24T20:13:31.328" v="111" actId="20577"/>
          <ac:spMkLst>
            <pc:docMk/>
            <pc:sldMk cId="2868258527" sldId="450"/>
            <ac:spMk id="3" creationId="{6BBFEDCC-1B51-5E8D-72D3-3AE797F1178F}"/>
          </ac:spMkLst>
        </pc:spChg>
        <pc:picChg chg="add mod">
          <ac:chgData name="CHEN, KATHY (PGR)" userId="S::u2267086@live.warwick.ac.uk::33ad319c-faab-44e7-b730-ab3160d18fae" providerId="AD" clId="Web-{78954B45-F872-44E0-BFA9-08B64AD4EEBC}" dt="2023-02-24T20:14:06.407" v="115" actId="1076"/>
          <ac:picMkLst>
            <pc:docMk/>
            <pc:sldMk cId="2868258527" sldId="450"/>
            <ac:picMk id="6" creationId="{7470E2A2-A3FB-2F29-89DB-0A9EEFFF4EA8}"/>
          </ac:picMkLst>
        </pc:picChg>
      </pc:sldChg>
      <pc:sldChg chg="del">
        <pc:chgData name="CHEN, KATHY (PGR)" userId="S::u2267086@live.warwick.ac.uk::33ad319c-faab-44e7-b730-ab3160d18fae" providerId="AD" clId="Web-{78954B45-F872-44E0-BFA9-08B64AD4EEBC}" dt="2023-02-24T20:08:22.497" v="4"/>
        <pc:sldMkLst>
          <pc:docMk/>
          <pc:sldMk cId="2760062859" sldId="451"/>
        </pc:sldMkLst>
      </pc:sldChg>
      <pc:sldChg chg="delSp modSp add replId">
        <pc:chgData name="CHEN, KATHY (PGR)" userId="S::u2267086@live.warwick.ac.uk::33ad319c-faab-44e7-b730-ab3160d18fae" providerId="AD" clId="Web-{78954B45-F872-44E0-BFA9-08B64AD4EEBC}" dt="2023-02-24T20:18:45.216" v="197" actId="20577"/>
        <pc:sldMkLst>
          <pc:docMk/>
          <pc:sldMk cId="3511023268" sldId="451"/>
        </pc:sldMkLst>
        <pc:spChg chg="mod">
          <ac:chgData name="CHEN, KATHY (PGR)" userId="S::u2267086@live.warwick.ac.uk::33ad319c-faab-44e7-b730-ab3160d18fae" providerId="AD" clId="Web-{78954B45-F872-44E0-BFA9-08B64AD4EEBC}" dt="2023-02-24T20:18:45.216" v="197" actId="20577"/>
          <ac:spMkLst>
            <pc:docMk/>
            <pc:sldMk cId="3511023268" sldId="451"/>
            <ac:spMk id="3" creationId="{6BBFEDCC-1B51-5E8D-72D3-3AE797F1178F}"/>
          </ac:spMkLst>
        </pc:spChg>
        <pc:picChg chg="del">
          <ac:chgData name="CHEN, KATHY (PGR)" userId="S::u2267086@live.warwick.ac.uk::33ad319c-faab-44e7-b730-ab3160d18fae" providerId="AD" clId="Web-{78954B45-F872-44E0-BFA9-08B64AD4EEBC}" dt="2023-02-24T20:14:19.657" v="117"/>
          <ac:picMkLst>
            <pc:docMk/>
            <pc:sldMk cId="3511023268" sldId="451"/>
            <ac:picMk id="6" creationId="{7470E2A2-A3FB-2F29-89DB-0A9EEFFF4EA8}"/>
          </ac:picMkLst>
        </pc:picChg>
      </pc:sldChg>
      <pc:sldChg chg="modSp add replId">
        <pc:chgData name="CHEN, KATHY (PGR)" userId="S::u2267086@live.warwick.ac.uk::33ad319c-faab-44e7-b730-ab3160d18fae" providerId="AD" clId="Web-{78954B45-F872-44E0-BFA9-08B64AD4EEBC}" dt="2023-02-24T20:19:04.169" v="201" actId="20577"/>
        <pc:sldMkLst>
          <pc:docMk/>
          <pc:sldMk cId="1129979355" sldId="452"/>
        </pc:sldMkLst>
        <pc:spChg chg="mod">
          <ac:chgData name="CHEN, KATHY (PGR)" userId="S::u2267086@live.warwick.ac.uk::33ad319c-faab-44e7-b730-ab3160d18fae" providerId="AD" clId="Web-{78954B45-F872-44E0-BFA9-08B64AD4EEBC}" dt="2023-02-24T20:19:04.169" v="201" actId="20577"/>
          <ac:spMkLst>
            <pc:docMk/>
            <pc:sldMk cId="1129979355" sldId="452"/>
            <ac:spMk id="3" creationId="{6BBFEDCC-1B51-5E8D-72D3-3AE797F1178F}"/>
          </ac:spMkLst>
        </pc:spChg>
      </pc:sldChg>
      <pc:sldChg chg="del">
        <pc:chgData name="CHEN, KATHY (PGR)" userId="S::u2267086@live.warwick.ac.uk::33ad319c-faab-44e7-b730-ab3160d18fae" providerId="AD" clId="Web-{78954B45-F872-44E0-BFA9-08B64AD4EEBC}" dt="2023-02-24T20:08:23.325" v="5"/>
        <pc:sldMkLst>
          <pc:docMk/>
          <pc:sldMk cId="4081498238" sldId="452"/>
        </pc:sldMkLst>
      </pc:sldChg>
      <pc:sldChg chg="del">
        <pc:chgData name="CHEN, KATHY (PGR)" userId="S::u2267086@live.warwick.ac.uk::33ad319c-faab-44e7-b730-ab3160d18fae" providerId="AD" clId="Web-{78954B45-F872-44E0-BFA9-08B64AD4EEBC}" dt="2023-02-24T20:08:25.200" v="6"/>
        <pc:sldMkLst>
          <pc:docMk/>
          <pc:sldMk cId="477507639" sldId="453"/>
        </pc:sldMkLst>
      </pc:sldChg>
      <pc:sldChg chg="modSp add replId">
        <pc:chgData name="CHEN, KATHY (PGR)" userId="S::u2267086@live.warwick.ac.uk::33ad319c-faab-44e7-b730-ab3160d18fae" providerId="AD" clId="Web-{78954B45-F872-44E0-BFA9-08B64AD4EEBC}" dt="2023-02-24T20:20:45.312" v="247" actId="1076"/>
        <pc:sldMkLst>
          <pc:docMk/>
          <pc:sldMk cId="2720021639" sldId="453"/>
        </pc:sldMkLst>
        <pc:spChg chg="mod">
          <ac:chgData name="CHEN, KATHY (PGR)" userId="S::u2267086@live.warwick.ac.uk::33ad319c-faab-44e7-b730-ab3160d18fae" providerId="AD" clId="Web-{78954B45-F872-44E0-BFA9-08B64AD4EEBC}" dt="2023-02-24T20:20:15.093" v="216" actId="20577"/>
          <ac:spMkLst>
            <pc:docMk/>
            <pc:sldMk cId="2720021639" sldId="453"/>
            <ac:spMk id="2" creationId="{20C34B7D-E70A-2934-8E22-8DFD850923A8}"/>
          </ac:spMkLst>
        </pc:spChg>
        <pc:spChg chg="mod">
          <ac:chgData name="CHEN, KATHY (PGR)" userId="S::u2267086@live.warwick.ac.uk::33ad319c-faab-44e7-b730-ab3160d18fae" providerId="AD" clId="Web-{78954B45-F872-44E0-BFA9-08B64AD4EEBC}" dt="2023-02-24T20:20:45.312" v="247" actId="1076"/>
          <ac:spMkLst>
            <pc:docMk/>
            <pc:sldMk cId="2720021639" sldId="453"/>
            <ac:spMk id="3" creationId="{6BBFEDCC-1B51-5E8D-72D3-3AE797F1178F}"/>
          </ac:spMkLst>
        </pc:spChg>
      </pc:sldChg>
      <pc:sldChg chg="del">
        <pc:chgData name="CHEN, KATHY (PGR)" userId="S::u2267086@live.warwick.ac.uk::33ad319c-faab-44e7-b730-ab3160d18fae" providerId="AD" clId="Web-{78954B45-F872-44E0-BFA9-08B64AD4EEBC}" dt="2023-02-24T20:08:25.653" v="7"/>
        <pc:sldMkLst>
          <pc:docMk/>
          <pc:sldMk cId="558030446" sldId="454"/>
        </pc:sldMkLst>
      </pc:sldChg>
      <pc:sldChg chg="modSp add replId">
        <pc:chgData name="CHEN, KATHY (PGR)" userId="S::u2267086@live.warwick.ac.uk::33ad319c-faab-44e7-b730-ab3160d18fae" providerId="AD" clId="Web-{78954B45-F872-44E0-BFA9-08B64AD4EEBC}" dt="2023-02-24T20:21:55.986" v="267" actId="20577"/>
        <pc:sldMkLst>
          <pc:docMk/>
          <pc:sldMk cId="3763362116" sldId="454"/>
        </pc:sldMkLst>
        <pc:spChg chg="mod">
          <ac:chgData name="CHEN, KATHY (PGR)" userId="S::u2267086@live.warwick.ac.uk::33ad319c-faab-44e7-b730-ab3160d18fae" providerId="AD" clId="Web-{78954B45-F872-44E0-BFA9-08B64AD4EEBC}" dt="2023-02-24T20:21:40.564" v="255" actId="20577"/>
          <ac:spMkLst>
            <pc:docMk/>
            <pc:sldMk cId="3763362116" sldId="454"/>
            <ac:spMk id="2" creationId="{20C34B7D-E70A-2934-8E22-8DFD850923A8}"/>
          </ac:spMkLst>
        </pc:spChg>
        <pc:spChg chg="mod">
          <ac:chgData name="CHEN, KATHY (PGR)" userId="S::u2267086@live.warwick.ac.uk::33ad319c-faab-44e7-b730-ab3160d18fae" providerId="AD" clId="Web-{78954B45-F872-44E0-BFA9-08B64AD4EEBC}" dt="2023-02-24T20:21:55.986" v="267" actId="20577"/>
          <ac:spMkLst>
            <pc:docMk/>
            <pc:sldMk cId="3763362116" sldId="454"/>
            <ac:spMk id="3" creationId="{6BBFEDCC-1B51-5E8D-72D3-3AE797F1178F}"/>
          </ac:spMkLst>
        </pc:spChg>
      </pc:sldChg>
      <pc:sldChg chg="del">
        <pc:chgData name="CHEN, KATHY (PGR)" userId="S::u2267086@live.warwick.ac.uk::33ad319c-faab-44e7-b730-ab3160d18fae" providerId="AD" clId="Web-{78954B45-F872-44E0-BFA9-08B64AD4EEBC}" dt="2023-02-24T20:08:26.653" v="8"/>
        <pc:sldMkLst>
          <pc:docMk/>
          <pc:sldMk cId="2233946982" sldId="455"/>
        </pc:sldMkLst>
      </pc:sldChg>
      <pc:sldChg chg="modSp add replId">
        <pc:chgData name="CHEN, KATHY (PGR)" userId="S::u2267086@live.warwick.ac.uk::33ad319c-faab-44e7-b730-ab3160d18fae" providerId="AD" clId="Web-{78954B45-F872-44E0-BFA9-08B64AD4EEBC}" dt="2023-02-24T20:23:36.035" v="314" actId="20577"/>
        <pc:sldMkLst>
          <pc:docMk/>
          <pc:sldMk cId="3925039813" sldId="455"/>
        </pc:sldMkLst>
        <pc:spChg chg="mod">
          <ac:chgData name="CHEN, KATHY (PGR)" userId="S::u2267086@live.warwick.ac.uk::33ad319c-faab-44e7-b730-ab3160d18fae" providerId="AD" clId="Web-{78954B45-F872-44E0-BFA9-08B64AD4EEBC}" dt="2023-02-24T20:23:36.035" v="314" actId="20577"/>
          <ac:spMkLst>
            <pc:docMk/>
            <pc:sldMk cId="3925039813" sldId="455"/>
            <ac:spMk id="3" creationId="{6BBFEDCC-1B51-5E8D-72D3-3AE797F1178F}"/>
          </ac:spMkLst>
        </pc:spChg>
      </pc:sldChg>
      <pc:sldChg chg="del">
        <pc:chgData name="CHEN, KATHY (PGR)" userId="S::u2267086@live.warwick.ac.uk::33ad319c-faab-44e7-b730-ab3160d18fae" providerId="AD" clId="Web-{78954B45-F872-44E0-BFA9-08B64AD4EEBC}" dt="2023-02-24T20:08:28.325" v="9"/>
        <pc:sldMkLst>
          <pc:docMk/>
          <pc:sldMk cId="818273014" sldId="456"/>
        </pc:sldMkLst>
      </pc:sldChg>
      <pc:sldChg chg="modSp add replId">
        <pc:chgData name="CHEN, KATHY (PGR)" userId="S::u2267086@live.warwick.ac.uk::33ad319c-faab-44e7-b730-ab3160d18fae" providerId="AD" clId="Web-{78954B45-F872-44E0-BFA9-08B64AD4EEBC}" dt="2023-02-24T20:23:44.160" v="321" actId="20577"/>
        <pc:sldMkLst>
          <pc:docMk/>
          <pc:sldMk cId="3412708224" sldId="456"/>
        </pc:sldMkLst>
        <pc:spChg chg="mod">
          <ac:chgData name="CHEN, KATHY (PGR)" userId="S::u2267086@live.warwick.ac.uk::33ad319c-faab-44e7-b730-ab3160d18fae" providerId="AD" clId="Web-{78954B45-F872-44E0-BFA9-08B64AD4EEBC}" dt="2023-02-24T20:23:44.160" v="321" actId="20577"/>
          <ac:spMkLst>
            <pc:docMk/>
            <pc:sldMk cId="3412708224" sldId="456"/>
            <ac:spMk id="3" creationId="{6BBFEDCC-1B51-5E8D-72D3-3AE797F1178F}"/>
          </ac:spMkLst>
        </pc:spChg>
      </pc:sldChg>
      <pc:sldChg chg="modSp add replId">
        <pc:chgData name="CHEN, KATHY (PGR)" userId="S::u2267086@live.warwick.ac.uk::33ad319c-faab-44e7-b730-ab3160d18fae" providerId="AD" clId="Web-{78954B45-F872-44E0-BFA9-08B64AD4EEBC}" dt="2023-02-24T20:24:42.037" v="334" actId="20577"/>
        <pc:sldMkLst>
          <pc:docMk/>
          <pc:sldMk cId="148011653" sldId="457"/>
        </pc:sldMkLst>
        <pc:spChg chg="mod">
          <ac:chgData name="CHEN, KATHY (PGR)" userId="S::u2267086@live.warwick.ac.uk::33ad319c-faab-44e7-b730-ab3160d18fae" providerId="AD" clId="Web-{78954B45-F872-44E0-BFA9-08B64AD4EEBC}" dt="2023-02-24T20:24:42.037" v="334" actId="20577"/>
          <ac:spMkLst>
            <pc:docMk/>
            <pc:sldMk cId="148011653" sldId="457"/>
            <ac:spMk id="3" creationId="{6BBFEDCC-1B51-5E8D-72D3-3AE797F1178F}"/>
          </ac:spMkLst>
        </pc:spChg>
      </pc:sldChg>
      <pc:sldChg chg="del">
        <pc:chgData name="CHEN, KATHY (PGR)" userId="S::u2267086@live.warwick.ac.uk::33ad319c-faab-44e7-b730-ab3160d18fae" providerId="AD" clId="Web-{78954B45-F872-44E0-BFA9-08B64AD4EEBC}" dt="2023-02-24T20:08:28.903" v="10"/>
        <pc:sldMkLst>
          <pc:docMk/>
          <pc:sldMk cId="1266809571" sldId="457"/>
        </pc:sldMkLst>
      </pc:sldChg>
      <pc:sldChg chg="del">
        <pc:chgData name="CHEN, KATHY (PGR)" userId="S::u2267086@live.warwick.ac.uk::33ad319c-faab-44e7-b730-ab3160d18fae" providerId="AD" clId="Web-{78954B45-F872-44E0-BFA9-08B64AD4EEBC}" dt="2023-02-24T20:08:30.528" v="11"/>
        <pc:sldMkLst>
          <pc:docMk/>
          <pc:sldMk cId="3784122713" sldId="458"/>
        </pc:sldMkLst>
      </pc:sldChg>
      <pc:sldChg chg="addSp modSp add replId">
        <pc:chgData name="CHEN, KATHY (PGR)" userId="S::u2267086@live.warwick.ac.uk::33ad319c-faab-44e7-b730-ab3160d18fae" providerId="AD" clId="Web-{78954B45-F872-44E0-BFA9-08B64AD4EEBC}" dt="2023-02-24T20:26:07.027" v="363" actId="20577"/>
        <pc:sldMkLst>
          <pc:docMk/>
          <pc:sldMk cId="4235667412" sldId="458"/>
        </pc:sldMkLst>
        <pc:spChg chg="mod">
          <ac:chgData name="CHEN, KATHY (PGR)" userId="S::u2267086@live.warwick.ac.uk::33ad319c-faab-44e7-b730-ab3160d18fae" providerId="AD" clId="Web-{78954B45-F872-44E0-BFA9-08B64AD4EEBC}" dt="2023-02-24T20:26:07.027" v="363" actId="20577"/>
          <ac:spMkLst>
            <pc:docMk/>
            <pc:sldMk cId="4235667412" sldId="458"/>
            <ac:spMk id="3" creationId="{6BBFEDCC-1B51-5E8D-72D3-3AE797F1178F}"/>
          </ac:spMkLst>
        </pc:spChg>
        <pc:picChg chg="add mod">
          <ac:chgData name="CHEN, KATHY (PGR)" userId="S::u2267086@live.warwick.ac.uk::33ad319c-faab-44e7-b730-ab3160d18fae" providerId="AD" clId="Web-{78954B45-F872-44E0-BFA9-08B64AD4EEBC}" dt="2023-02-24T20:25:39.929" v="348" actId="1076"/>
          <ac:picMkLst>
            <pc:docMk/>
            <pc:sldMk cId="4235667412" sldId="458"/>
            <ac:picMk id="6" creationId="{459A9232-C830-BEFE-D9FE-1B231A68D44B}"/>
          </ac:picMkLst>
        </pc:picChg>
      </pc:sldChg>
      <pc:sldChg chg="delSp modSp add replId">
        <pc:chgData name="CHEN, KATHY (PGR)" userId="S::u2267086@live.warwick.ac.uk::33ad319c-faab-44e7-b730-ab3160d18fae" providerId="AD" clId="Web-{78954B45-F872-44E0-BFA9-08B64AD4EEBC}" dt="2023-02-24T20:26:30.591" v="371" actId="20577"/>
        <pc:sldMkLst>
          <pc:docMk/>
          <pc:sldMk cId="2492611409" sldId="459"/>
        </pc:sldMkLst>
        <pc:spChg chg="mod">
          <ac:chgData name="CHEN, KATHY (PGR)" userId="S::u2267086@live.warwick.ac.uk::33ad319c-faab-44e7-b730-ab3160d18fae" providerId="AD" clId="Web-{78954B45-F872-44E0-BFA9-08B64AD4EEBC}" dt="2023-02-24T20:26:30.591" v="371" actId="20577"/>
          <ac:spMkLst>
            <pc:docMk/>
            <pc:sldMk cId="2492611409" sldId="459"/>
            <ac:spMk id="3" creationId="{6BBFEDCC-1B51-5E8D-72D3-3AE797F1178F}"/>
          </ac:spMkLst>
        </pc:spChg>
        <pc:picChg chg="del">
          <ac:chgData name="CHEN, KATHY (PGR)" userId="S::u2267086@live.warwick.ac.uk::33ad319c-faab-44e7-b730-ab3160d18fae" providerId="AD" clId="Web-{78954B45-F872-44E0-BFA9-08B64AD4EEBC}" dt="2023-02-24T20:26:11.778" v="365"/>
          <ac:picMkLst>
            <pc:docMk/>
            <pc:sldMk cId="2492611409" sldId="459"/>
            <ac:picMk id="6" creationId="{459A9232-C830-BEFE-D9FE-1B231A68D44B}"/>
          </ac:picMkLst>
        </pc:picChg>
      </pc:sldChg>
      <pc:sldChg chg="del">
        <pc:chgData name="CHEN, KATHY (PGR)" userId="S::u2267086@live.warwick.ac.uk::33ad319c-faab-44e7-b730-ab3160d18fae" providerId="AD" clId="Web-{78954B45-F872-44E0-BFA9-08B64AD4EEBC}" dt="2023-02-24T20:08:31.591" v="12"/>
        <pc:sldMkLst>
          <pc:docMk/>
          <pc:sldMk cId="2808208696" sldId="459"/>
        </pc:sldMkLst>
      </pc:sldChg>
      <pc:sldChg chg="modSp add replId">
        <pc:chgData name="CHEN, KATHY (PGR)" userId="S::u2267086@live.warwick.ac.uk::33ad319c-faab-44e7-b730-ab3160d18fae" providerId="AD" clId="Web-{78954B45-F872-44E0-BFA9-08B64AD4EEBC}" dt="2023-02-24T20:30:43.908" v="422" actId="20577"/>
        <pc:sldMkLst>
          <pc:docMk/>
          <pc:sldMk cId="1936629647" sldId="460"/>
        </pc:sldMkLst>
        <pc:spChg chg="mod">
          <ac:chgData name="CHEN, KATHY (PGR)" userId="S::u2267086@live.warwick.ac.uk::33ad319c-faab-44e7-b730-ab3160d18fae" providerId="AD" clId="Web-{78954B45-F872-44E0-BFA9-08B64AD4EEBC}" dt="2023-02-24T20:30:43.908" v="422" actId="20577"/>
          <ac:spMkLst>
            <pc:docMk/>
            <pc:sldMk cId="1936629647" sldId="460"/>
            <ac:spMk id="3" creationId="{6BBFEDCC-1B51-5E8D-72D3-3AE797F1178F}"/>
          </ac:spMkLst>
        </pc:spChg>
      </pc:sldChg>
      <pc:sldChg chg="del">
        <pc:chgData name="CHEN, KATHY (PGR)" userId="S::u2267086@live.warwick.ac.uk::33ad319c-faab-44e7-b730-ab3160d18fae" providerId="AD" clId="Web-{78954B45-F872-44E0-BFA9-08B64AD4EEBC}" dt="2023-02-24T20:08:35.091" v="13"/>
        <pc:sldMkLst>
          <pc:docMk/>
          <pc:sldMk cId="3468269449" sldId="460"/>
        </pc:sldMkLst>
      </pc:sldChg>
      <pc:sldChg chg="modSp add del replId">
        <pc:chgData name="CHEN, KATHY (PGR)" userId="S::u2267086@live.warwick.ac.uk::33ad319c-faab-44e7-b730-ab3160d18fae" providerId="AD" clId="Web-{78954B45-F872-44E0-BFA9-08B64AD4EEBC}" dt="2023-02-24T20:30:20.861" v="417"/>
        <pc:sldMkLst>
          <pc:docMk/>
          <pc:sldMk cId="2750265473" sldId="461"/>
        </pc:sldMkLst>
        <pc:spChg chg="mod">
          <ac:chgData name="CHEN, KATHY (PGR)" userId="S::u2267086@live.warwick.ac.uk::33ad319c-faab-44e7-b730-ab3160d18fae" providerId="AD" clId="Web-{78954B45-F872-44E0-BFA9-08B64AD4EEBC}" dt="2023-02-24T20:28:31.034" v="394" actId="20577"/>
          <ac:spMkLst>
            <pc:docMk/>
            <pc:sldMk cId="2750265473" sldId="461"/>
            <ac:spMk id="3" creationId="{6BBFEDCC-1B51-5E8D-72D3-3AE797F1178F}"/>
          </ac:spMkLst>
        </pc:spChg>
      </pc:sldChg>
      <pc:sldChg chg="del">
        <pc:chgData name="CHEN, KATHY (PGR)" userId="S::u2267086@live.warwick.ac.uk::33ad319c-faab-44e7-b730-ab3160d18fae" providerId="AD" clId="Web-{78954B45-F872-44E0-BFA9-08B64AD4EEBC}" dt="2023-02-24T20:08:36.153" v="14"/>
        <pc:sldMkLst>
          <pc:docMk/>
          <pc:sldMk cId="3735487824" sldId="461"/>
        </pc:sldMkLst>
      </pc:sldChg>
      <pc:sldChg chg="addSp modSp add replId">
        <pc:chgData name="CHEN, KATHY (PGR)" userId="S::u2267086@live.warwick.ac.uk::33ad319c-faab-44e7-b730-ab3160d18fae" providerId="AD" clId="Web-{78954B45-F872-44E0-BFA9-08B64AD4EEBC}" dt="2023-02-24T20:31:49.394" v="439" actId="20577"/>
        <pc:sldMkLst>
          <pc:docMk/>
          <pc:sldMk cId="468926117" sldId="462"/>
        </pc:sldMkLst>
        <pc:spChg chg="mod">
          <ac:chgData name="CHEN, KATHY (PGR)" userId="S::u2267086@live.warwick.ac.uk::33ad319c-faab-44e7-b730-ab3160d18fae" providerId="AD" clId="Web-{78954B45-F872-44E0-BFA9-08B64AD4EEBC}" dt="2023-02-24T20:31:49.394" v="439" actId="20577"/>
          <ac:spMkLst>
            <pc:docMk/>
            <pc:sldMk cId="468926117" sldId="462"/>
            <ac:spMk id="3" creationId="{6BBFEDCC-1B51-5E8D-72D3-3AE797F1178F}"/>
          </ac:spMkLst>
        </pc:spChg>
        <pc:picChg chg="add mod">
          <ac:chgData name="CHEN, KATHY (PGR)" userId="S::u2267086@live.warwick.ac.uk::33ad319c-faab-44e7-b730-ab3160d18fae" providerId="AD" clId="Web-{78954B45-F872-44E0-BFA9-08B64AD4EEBC}" dt="2023-02-24T20:29:14.203" v="399" actId="1076"/>
          <ac:picMkLst>
            <pc:docMk/>
            <pc:sldMk cId="468926117" sldId="462"/>
            <ac:picMk id="6" creationId="{50AD9D3E-E4ED-D712-E2C7-2066524215D2}"/>
          </ac:picMkLst>
        </pc:picChg>
      </pc:sldChg>
      <pc:sldChg chg="del">
        <pc:chgData name="CHEN, KATHY (PGR)" userId="S::u2267086@live.warwick.ac.uk::33ad319c-faab-44e7-b730-ab3160d18fae" providerId="AD" clId="Web-{78954B45-F872-44E0-BFA9-08B64AD4EEBC}" dt="2023-02-24T20:08:37.294" v="15"/>
        <pc:sldMkLst>
          <pc:docMk/>
          <pc:sldMk cId="2143784245" sldId="462"/>
        </pc:sldMkLst>
      </pc:sldChg>
      <pc:sldChg chg="delSp modSp add replId">
        <pc:chgData name="CHEN, KATHY (PGR)" userId="S::u2267086@live.warwick.ac.uk::33ad319c-faab-44e7-b730-ab3160d18fae" providerId="AD" clId="Web-{78954B45-F872-44E0-BFA9-08B64AD4EEBC}" dt="2023-02-24T20:33:16.667" v="481" actId="20577"/>
        <pc:sldMkLst>
          <pc:docMk/>
          <pc:sldMk cId="3187821106" sldId="463"/>
        </pc:sldMkLst>
        <pc:spChg chg="mod">
          <ac:chgData name="CHEN, KATHY (PGR)" userId="S::u2267086@live.warwick.ac.uk::33ad319c-faab-44e7-b730-ab3160d18fae" providerId="AD" clId="Web-{78954B45-F872-44E0-BFA9-08B64AD4EEBC}" dt="2023-02-24T20:33:16.667" v="481" actId="20577"/>
          <ac:spMkLst>
            <pc:docMk/>
            <pc:sldMk cId="3187821106" sldId="463"/>
            <ac:spMk id="3" creationId="{6BBFEDCC-1B51-5E8D-72D3-3AE797F1178F}"/>
          </ac:spMkLst>
        </pc:spChg>
        <pc:picChg chg="del">
          <ac:chgData name="CHEN, KATHY (PGR)" userId="S::u2267086@live.warwick.ac.uk::33ad319c-faab-44e7-b730-ab3160d18fae" providerId="AD" clId="Web-{78954B45-F872-44E0-BFA9-08B64AD4EEBC}" dt="2023-02-24T20:30:30.642" v="419"/>
          <ac:picMkLst>
            <pc:docMk/>
            <pc:sldMk cId="3187821106" sldId="463"/>
            <ac:picMk id="6" creationId="{50AD9D3E-E4ED-D712-E2C7-2066524215D2}"/>
          </ac:picMkLst>
        </pc:picChg>
      </pc:sldChg>
      <pc:sldChg chg="del">
        <pc:chgData name="CHEN, KATHY (PGR)" userId="S::u2267086@live.warwick.ac.uk::33ad319c-faab-44e7-b730-ab3160d18fae" providerId="AD" clId="Web-{78954B45-F872-44E0-BFA9-08B64AD4EEBC}" dt="2023-02-24T20:08:37.841" v="16"/>
        <pc:sldMkLst>
          <pc:docMk/>
          <pc:sldMk cId="3515668931" sldId="463"/>
        </pc:sldMkLst>
      </pc:sldChg>
      <pc:sldChg chg="del">
        <pc:chgData name="CHEN, KATHY (PGR)" userId="S::u2267086@live.warwick.ac.uk::33ad319c-faab-44e7-b730-ab3160d18fae" providerId="AD" clId="Web-{78954B45-F872-44E0-BFA9-08B64AD4EEBC}" dt="2023-02-24T20:08:38.810" v="17"/>
        <pc:sldMkLst>
          <pc:docMk/>
          <pc:sldMk cId="832004715" sldId="464"/>
        </pc:sldMkLst>
      </pc:sldChg>
      <pc:sldChg chg="modSp add replId">
        <pc:chgData name="CHEN, KATHY (PGR)" userId="S::u2267086@live.warwick.ac.uk::33ad319c-faab-44e7-b730-ab3160d18fae" providerId="AD" clId="Web-{78954B45-F872-44E0-BFA9-08B64AD4EEBC}" dt="2023-02-24T20:33:50.652" v="488" actId="20577"/>
        <pc:sldMkLst>
          <pc:docMk/>
          <pc:sldMk cId="1321342824" sldId="464"/>
        </pc:sldMkLst>
        <pc:spChg chg="mod">
          <ac:chgData name="CHEN, KATHY (PGR)" userId="S::u2267086@live.warwick.ac.uk::33ad319c-faab-44e7-b730-ab3160d18fae" providerId="AD" clId="Web-{78954B45-F872-44E0-BFA9-08B64AD4EEBC}" dt="2023-02-24T20:33:50.652" v="488" actId="20577"/>
          <ac:spMkLst>
            <pc:docMk/>
            <pc:sldMk cId="1321342824" sldId="464"/>
            <ac:spMk id="3" creationId="{6BBFEDCC-1B51-5E8D-72D3-3AE797F1178F}"/>
          </ac:spMkLst>
        </pc:spChg>
      </pc:sldChg>
      <pc:sldChg chg="del">
        <pc:chgData name="CHEN, KATHY (PGR)" userId="S::u2267086@live.warwick.ac.uk::33ad319c-faab-44e7-b730-ab3160d18fae" providerId="AD" clId="Web-{78954B45-F872-44E0-BFA9-08B64AD4EEBC}" dt="2023-02-24T20:08:40.794" v="18"/>
        <pc:sldMkLst>
          <pc:docMk/>
          <pc:sldMk cId="3514986987" sldId="465"/>
        </pc:sldMkLst>
      </pc:sldChg>
      <pc:sldChg chg="addSp delSp modSp add replId">
        <pc:chgData name="CHEN, KATHY (PGR)" userId="S::u2267086@live.warwick.ac.uk::33ad319c-faab-44e7-b730-ab3160d18fae" providerId="AD" clId="Web-{78954B45-F872-44E0-BFA9-08B64AD4EEBC}" dt="2023-02-24T20:35:48.452" v="538" actId="20577"/>
        <pc:sldMkLst>
          <pc:docMk/>
          <pc:sldMk cId="3753474346" sldId="465"/>
        </pc:sldMkLst>
        <pc:spChg chg="mod">
          <ac:chgData name="CHEN, KATHY (PGR)" userId="S::u2267086@live.warwick.ac.uk::33ad319c-faab-44e7-b730-ab3160d18fae" providerId="AD" clId="Web-{78954B45-F872-44E0-BFA9-08B64AD4EEBC}" dt="2023-02-24T20:35:48.452" v="538" actId="20577"/>
          <ac:spMkLst>
            <pc:docMk/>
            <pc:sldMk cId="3753474346" sldId="465"/>
            <ac:spMk id="3" creationId="{6BBFEDCC-1B51-5E8D-72D3-3AE797F1178F}"/>
          </ac:spMkLst>
        </pc:spChg>
        <pc:spChg chg="add del mod">
          <ac:chgData name="CHEN, KATHY (PGR)" userId="S::u2267086@live.warwick.ac.uk::33ad319c-faab-44e7-b730-ab3160d18fae" providerId="AD" clId="Web-{78954B45-F872-44E0-BFA9-08B64AD4EEBC}" dt="2023-02-24T20:34:20.965" v="493"/>
          <ac:spMkLst>
            <pc:docMk/>
            <pc:sldMk cId="3753474346" sldId="465"/>
            <ac:spMk id="6" creationId="{AB8D4B02-E2FE-9AFB-3DCA-5EDC09645BBC}"/>
          </ac:spMkLst>
        </pc:spChg>
        <pc:picChg chg="add mod">
          <ac:chgData name="CHEN, KATHY (PGR)" userId="S::u2267086@live.warwick.ac.uk::33ad319c-faab-44e7-b730-ab3160d18fae" providerId="AD" clId="Web-{78954B45-F872-44E0-BFA9-08B64AD4EEBC}" dt="2023-02-24T20:34:48.466" v="499" actId="1076"/>
          <ac:picMkLst>
            <pc:docMk/>
            <pc:sldMk cId="3753474346" sldId="465"/>
            <ac:picMk id="8" creationId="{AC1A207F-433B-C96D-18B5-100714DDFD92}"/>
          </ac:picMkLst>
        </pc:picChg>
      </pc:sldChg>
      <pc:sldChg chg="delSp modSp add replId">
        <pc:chgData name="CHEN, KATHY (PGR)" userId="S::u2267086@live.warwick.ac.uk::33ad319c-faab-44e7-b730-ab3160d18fae" providerId="AD" clId="Web-{78954B45-F872-44E0-BFA9-08B64AD4EEBC}" dt="2023-02-24T20:36:37.140" v="550" actId="20577"/>
        <pc:sldMkLst>
          <pc:docMk/>
          <pc:sldMk cId="3985279411" sldId="466"/>
        </pc:sldMkLst>
        <pc:spChg chg="mod">
          <ac:chgData name="CHEN, KATHY (PGR)" userId="S::u2267086@live.warwick.ac.uk::33ad319c-faab-44e7-b730-ab3160d18fae" providerId="AD" clId="Web-{78954B45-F872-44E0-BFA9-08B64AD4EEBC}" dt="2023-02-24T20:36:37.140" v="550" actId="20577"/>
          <ac:spMkLst>
            <pc:docMk/>
            <pc:sldMk cId="3985279411" sldId="466"/>
            <ac:spMk id="3" creationId="{6BBFEDCC-1B51-5E8D-72D3-3AE797F1178F}"/>
          </ac:spMkLst>
        </pc:spChg>
        <pc:picChg chg="del">
          <ac:chgData name="CHEN, KATHY (PGR)" userId="S::u2267086@live.warwick.ac.uk::33ad319c-faab-44e7-b730-ab3160d18fae" providerId="AD" clId="Web-{78954B45-F872-44E0-BFA9-08B64AD4EEBC}" dt="2023-02-24T20:35:55.827" v="540"/>
          <ac:picMkLst>
            <pc:docMk/>
            <pc:sldMk cId="3985279411" sldId="466"/>
            <ac:picMk id="8" creationId="{AC1A207F-433B-C96D-18B5-100714DDFD92}"/>
          </ac:picMkLst>
        </pc:picChg>
      </pc:sldChg>
      <pc:sldChg chg="modSp add replId">
        <pc:chgData name="CHEN, KATHY (PGR)" userId="S::u2267086@live.warwick.ac.uk::33ad319c-faab-44e7-b730-ab3160d18fae" providerId="AD" clId="Web-{78954B45-F872-44E0-BFA9-08B64AD4EEBC}" dt="2023-02-24T20:38:24.268" v="581" actId="20577"/>
        <pc:sldMkLst>
          <pc:docMk/>
          <pc:sldMk cId="4185150383" sldId="467"/>
        </pc:sldMkLst>
        <pc:spChg chg="mod">
          <ac:chgData name="CHEN, KATHY (PGR)" userId="S::u2267086@live.warwick.ac.uk::33ad319c-faab-44e7-b730-ab3160d18fae" providerId="AD" clId="Web-{78954B45-F872-44E0-BFA9-08B64AD4EEBC}" dt="2023-02-24T20:37:05.875" v="557" actId="20577"/>
          <ac:spMkLst>
            <pc:docMk/>
            <pc:sldMk cId="4185150383" sldId="467"/>
            <ac:spMk id="2" creationId="{20C34B7D-E70A-2934-8E22-8DFD850923A8}"/>
          </ac:spMkLst>
        </pc:spChg>
        <pc:spChg chg="mod">
          <ac:chgData name="CHEN, KATHY (PGR)" userId="S::u2267086@live.warwick.ac.uk::33ad319c-faab-44e7-b730-ab3160d18fae" providerId="AD" clId="Web-{78954B45-F872-44E0-BFA9-08B64AD4EEBC}" dt="2023-02-24T20:38:24.268" v="581" actId="20577"/>
          <ac:spMkLst>
            <pc:docMk/>
            <pc:sldMk cId="4185150383" sldId="467"/>
            <ac:spMk id="3" creationId="{6BBFEDCC-1B51-5E8D-72D3-3AE797F1178F}"/>
          </ac:spMkLst>
        </pc:spChg>
      </pc:sldChg>
      <pc:sldChg chg="addSp modSp add replId">
        <pc:chgData name="CHEN, KATHY (PGR)" userId="S::u2267086@live.warwick.ac.uk::33ad319c-faab-44e7-b730-ab3160d18fae" providerId="AD" clId="Web-{78954B45-F872-44E0-BFA9-08B64AD4EEBC}" dt="2023-02-24T20:40:03.575" v="634" actId="20577"/>
        <pc:sldMkLst>
          <pc:docMk/>
          <pc:sldMk cId="293196160" sldId="468"/>
        </pc:sldMkLst>
        <pc:spChg chg="mod">
          <ac:chgData name="CHEN, KATHY (PGR)" userId="S::u2267086@live.warwick.ac.uk::33ad319c-faab-44e7-b730-ab3160d18fae" providerId="AD" clId="Web-{78954B45-F872-44E0-BFA9-08B64AD4EEBC}" dt="2023-02-24T20:40:03.575" v="634" actId="20577"/>
          <ac:spMkLst>
            <pc:docMk/>
            <pc:sldMk cId="293196160" sldId="468"/>
            <ac:spMk id="3" creationId="{6BBFEDCC-1B51-5E8D-72D3-3AE797F1178F}"/>
          </ac:spMkLst>
        </pc:spChg>
        <pc:picChg chg="add mod">
          <ac:chgData name="CHEN, KATHY (PGR)" userId="S::u2267086@live.warwick.ac.uk::33ad319c-faab-44e7-b730-ab3160d18fae" providerId="AD" clId="Web-{78954B45-F872-44E0-BFA9-08B64AD4EEBC}" dt="2023-02-24T20:39:28.394" v="607" actId="1076"/>
          <ac:picMkLst>
            <pc:docMk/>
            <pc:sldMk cId="293196160" sldId="468"/>
            <ac:picMk id="6" creationId="{360369DB-1F29-0E8D-46DB-374779895D5A}"/>
          </ac:picMkLst>
        </pc:picChg>
      </pc:sldChg>
      <pc:sldChg chg="delSp modSp add replId">
        <pc:chgData name="CHEN, KATHY (PGR)" userId="S::u2267086@live.warwick.ac.uk::33ad319c-faab-44e7-b730-ab3160d18fae" providerId="AD" clId="Web-{78954B45-F872-44E0-BFA9-08B64AD4EEBC}" dt="2023-02-24T20:41:41.330" v="666" actId="20577"/>
        <pc:sldMkLst>
          <pc:docMk/>
          <pc:sldMk cId="1012317281" sldId="469"/>
        </pc:sldMkLst>
        <pc:spChg chg="mod">
          <ac:chgData name="CHEN, KATHY (PGR)" userId="S::u2267086@live.warwick.ac.uk::33ad319c-faab-44e7-b730-ab3160d18fae" providerId="AD" clId="Web-{78954B45-F872-44E0-BFA9-08B64AD4EEBC}" dt="2023-02-24T20:41:41.330" v="666" actId="20577"/>
          <ac:spMkLst>
            <pc:docMk/>
            <pc:sldMk cId="1012317281" sldId="469"/>
            <ac:spMk id="3" creationId="{6BBFEDCC-1B51-5E8D-72D3-3AE797F1178F}"/>
          </ac:spMkLst>
        </pc:spChg>
        <pc:picChg chg="del">
          <ac:chgData name="CHEN, KATHY (PGR)" userId="S::u2267086@live.warwick.ac.uk::33ad319c-faab-44e7-b730-ab3160d18fae" providerId="AD" clId="Web-{78954B45-F872-44E0-BFA9-08B64AD4EEBC}" dt="2023-02-24T20:40:07.124" v="636"/>
          <ac:picMkLst>
            <pc:docMk/>
            <pc:sldMk cId="1012317281" sldId="469"/>
            <ac:picMk id="6" creationId="{360369DB-1F29-0E8D-46DB-374779895D5A}"/>
          </ac:picMkLst>
        </pc:picChg>
      </pc:sldChg>
      <pc:sldChg chg="modSp add replId">
        <pc:chgData name="CHEN, KATHY (PGR)" userId="S::u2267086@live.warwick.ac.uk::33ad319c-faab-44e7-b730-ab3160d18fae" providerId="AD" clId="Web-{78954B45-F872-44E0-BFA9-08B64AD4EEBC}" dt="2023-02-24T20:42:59.863" v="688" actId="1076"/>
        <pc:sldMkLst>
          <pc:docMk/>
          <pc:sldMk cId="2761346952" sldId="470"/>
        </pc:sldMkLst>
        <pc:spChg chg="mod">
          <ac:chgData name="CHEN, KATHY (PGR)" userId="S::u2267086@live.warwick.ac.uk::33ad319c-faab-44e7-b730-ab3160d18fae" providerId="AD" clId="Web-{78954B45-F872-44E0-BFA9-08B64AD4EEBC}" dt="2023-02-24T20:42:59.863" v="688" actId="1076"/>
          <ac:spMkLst>
            <pc:docMk/>
            <pc:sldMk cId="2761346952" sldId="470"/>
            <ac:spMk id="3" creationId="{6BBFEDCC-1B51-5E8D-72D3-3AE797F1178F}"/>
          </ac:spMkLst>
        </pc:spChg>
      </pc:sldChg>
      <pc:sldChg chg="addSp modSp add replId">
        <pc:chgData name="CHEN, KATHY (PGR)" userId="S::u2267086@live.warwick.ac.uk::33ad319c-faab-44e7-b730-ab3160d18fae" providerId="AD" clId="Web-{78954B45-F872-44E0-BFA9-08B64AD4EEBC}" dt="2023-02-24T20:44:12.944" v="714" actId="20577"/>
        <pc:sldMkLst>
          <pc:docMk/>
          <pc:sldMk cId="3531920251" sldId="471"/>
        </pc:sldMkLst>
        <pc:spChg chg="mod">
          <ac:chgData name="CHEN, KATHY (PGR)" userId="S::u2267086@live.warwick.ac.uk::33ad319c-faab-44e7-b730-ab3160d18fae" providerId="AD" clId="Web-{78954B45-F872-44E0-BFA9-08B64AD4EEBC}" dt="2023-02-24T20:44:12.944" v="714" actId="20577"/>
          <ac:spMkLst>
            <pc:docMk/>
            <pc:sldMk cId="3531920251" sldId="471"/>
            <ac:spMk id="3" creationId="{6BBFEDCC-1B51-5E8D-72D3-3AE797F1178F}"/>
          </ac:spMkLst>
        </pc:spChg>
        <pc:picChg chg="add mod">
          <ac:chgData name="CHEN, KATHY (PGR)" userId="S::u2267086@live.warwick.ac.uk::33ad319c-faab-44e7-b730-ab3160d18fae" providerId="AD" clId="Web-{78954B45-F872-44E0-BFA9-08B64AD4EEBC}" dt="2023-02-24T20:43:34.974" v="695" actId="1076"/>
          <ac:picMkLst>
            <pc:docMk/>
            <pc:sldMk cId="3531920251" sldId="471"/>
            <ac:picMk id="6" creationId="{685DB22E-65CF-8804-3953-69101D8B3BEB}"/>
          </ac:picMkLst>
        </pc:picChg>
      </pc:sldChg>
    </pc:docChg>
  </pc:docChgLst>
  <pc:docChgLst>
    <pc:chgData name="CHEN, KATHY (PGR)" userId="S::u2267086@live.warwick.ac.uk::33ad319c-faab-44e7-b730-ab3160d18fae" providerId="AD" clId="Web-{0B2EFFB3-8048-4939-82BF-D8895F5CEFCE}"/>
    <pc:docChg chg="delSld modSld">
      <pc:chgData name="CHEN, KATHY (PGR)" userId="S::u2267086@live.warwick.ac.uk::33ad319c-faab-44e7-b730-ab3160d18fae" providerId="AD" clId="Web-{0B2EFFB3-8048-4939-82BF-D8895F5CEFCE}" dt="2023-02-23T19:50:34.599" v="40"/>
      <pc:docMkLst>
        <pc:docMk/>
      </pc:docMkLst>
      <pc:sldChg chg="modSp">
        <pc:chgData name="CHEN, KATHY (PGR)" userId="S::u2267086@live.warwick.ac.uk::33ad319c-faab-44e7-b730-ab3160d18fae" providerId="AD" clId="Web-{0B2EFFB3-8048-4939-82BF-D8895F5CEFCE}" dt="2023-02-23T19:50:13.973" v="16" actId="20577"/>
        <pc:sldMkLst>
          <pc:docMk/>
          <pc:sldMk cId="419606111" sldId="449"/>
        </pc:sldMkLst>
        <pc:spChg chg="mod">
          <ac:chgData name="CHEN, KATHY (PGR)" userId="S::u2267086@live.warwick.ac.uk::33ad319c-faab-44e7-b730-ab3160d18fae" providerId="AD" clId="Web-{0B2EFFB3-8048-4939-82BF-D8895F5CEFCE}" dt="2023-02-23T19:50:13.973" v="16" actId="20577"/>
          <ac:spMkLst>
            <pc:docMk/>
            <pc:sldMk cId="419606111" sldId="449"/>
            <ac:spMk id="3" creationId="{6BBFEDCC-1B51-5E8D-72D3-3AE797F1178F}"/>
          </ac:spMkLst>
        </pc:spChg>
        <pc:spChg chg="mod">
          <ac:chgData name="CHEN, KATHY (PGR)" userId="S::u2267086@live.warwick.ac.uk::33ad319c-faab-44e7-b730-ab3160d18fae" providerId="AD" clId="Web-{0B2EFFB3-8048-4939-82BF-D8895F5CEFCE}" dt="2023-02-23T19:50:01.551" v="13" actId="20577"/>
          <ac:spMkLst>
            <pc:docMk/>
            <pc:sldMk cId="419606111" sldId="449"/>
            <ac:spMk id="7" creationId="{7EBA17EC-68BE-5A68-472A-4B0E6C21DA87}"/>
          </ac:spMkLst>
        </pc:spChg>
      </pc:sldChg>
      <pc:sldChg chg="del">
        <pc:chgData name="CHEN, KATHY (PGR)" userId="S::u2267086@live.warwick.ac.uk::33ad319c-faab-44e7-b730-ab3160d18fae" providerId="AD" clId="Web-{0B2EFFB3-8048-4939-82BF-D8895F5CEFCE}" dt="2023-02-23T19:50:15.317" v="17"/>
        <pc:sldMkLst>
          <pc:docMk/>
          <pc:sldMk cId="363734938" sldId="450"/>
        </pc:sldMkLst>
      </pc:sldChg>
      <pc:sldChg chg="del">
        <pc:chgData name="CHEN, KATHY (PGR)" userId="S::u2267086@live.warwick.ac.uk::33ad319c-faab-44e7-b730-ab3160d18fae" providerId="AD" clId="Web-{0B2EFFB3-8048-4939-82BF-D8895F5CEFCE}" dt="2023-02-23T19:50:16.458" v="18"/>
        <pc:sldMkLst>
          <pc:docMk/>
          <pc:sldMk cId="1672450895" sldId="451"/>
        </pc:sldMkLst>
      </pc:sldChg>
      <pc:sldChg chg="del">
        <pc:chgData name="CHEN, KATHY (PGR)" userId="S::u2267086@live.warwick.ac.uk::33ad319c-faab-44e7-b730-ab3160d18fae" providerId="AD" clId="Web-{0B2EFFB3-8048-4939-82BF-D8895F5CEFCE}" dt="2023-02-23T19:50:17.052" v="19"/>
        <pc:sldMkLst>
          <pc:docMk/>
          <pc:sldMk cId="3122269301" sldId="452"/>
        </pc:sldMkLst>
      </pc:sldChg>
      <pc:sldChg chg="del">
        <pc:chgData name="CHEN, KATHY (PGR)" userId="S::u2267086@live.warwick.ac.uk::33ad319c-faab-44e7-b730-ab3160d18fae" providerId="AD" clId="Web-{0B2EFFB3-8048-4939-82BF-D8895F5CEFCE}" dt="2023-02-23T19:50:19.083" v="20"/>
        <pc:sldMkLst>
          <pc:docMk/>
          <pc:sldMk cId="689428942" sldId="453"/>
        </pc:sldMkLst>
      </pc:sldChg>
      <pc:sldChg chg="del">
        <pc:chgData name="CHEN, KATHY (PGR)" userId="S::u2267086@live.warwick.ac.uk::33ad319c-faab-44e7-b730-ab3160d18fae" providerId="AD" clId="Web-{0B2EFFB3-8048-4939-82BF-D8895F5CEFCE}" dt="2023-02-23T19:50:20.021" v="21"/>
        <pc:sldMkLst>
          <pc:docMk/>
          <pc:sldMk cId="1177022484" sldId="454"/>
        </pc:sldMkLst>
      </pc:sldChg>
      <pc:sldChg chg="del">
        <pc:chgData name="CHEN, KATHY (PGR)" userId="S::u2267086@live.warwick.ac.uk::33ad319c-faab-44e7-b730-ab3160d18fae" providerId="AD" clId="Web-{0B2EFFB3-8048-4939-82BF-D8895F5CEFCE}" dt="2023-02-23T19:50:22.021" v="22"/>
        <pc:sldMkLst>
          <pc:docMk/>
          <pc:sldMk cId="1014504458" sldId="455"/>
        </pc:sldMkLst>
      </pc:sldChg>
      <pc:sldChg chg="del">
        <pc:chgData name="CHEN, KATHY (PGR)" userId="S::u2267086@live.warwick.ac.uk::33ad319c-faab-44e7-b730-ab3160d18fae" providerId="AD" clId="Web-{0B2EFFB3-8048-4939-82BF-D8895F5CEFCE}" dt="2023-02-23T19:50:22.583" v="23"/>
        <pc:sldMkLst>
          <pc:docMk/>
          <pc:sldMk cId="2893301031" sldId="456"/>
        </pc:sldMkLst>
      </pc:sldChg>
      <pc:sldChg chg="del">
        <pc:chgData name="CHEN, KATHY (PGR)" userId="S::u2267086@live.warwick.ac.uk::33ad319c-faab-44e7-b730-ab3160d18fae" providerId="AD" clId="Web-{0B2EFFB3-8048-4939-82BF-D8895F5CEFCE}" dt="2023-02-23T19:50:23.693" v="24"/>
        <pc:sldMkLst>
          <pc:docMk/>
          <pc:sldMk cId="612381292" sldId="457"/>
        </pc:sldMkLst>
      </pc:sldChg>
      <pc:sldChg chg="del">
        <pc:chgData name="CHEN, KATHY (PGR)" userId="S::u2267086@live.warwick.ac.uk::33ad319c-faab-44e7-b730-ab3160d18fae" providerId="AD" clId="Web-{0B2EFFB3-8048-4939-82BF-D8895F5CEFCE}" dt="2023-02-23T19:50:23.958" v="25"/>
        <pc:sldMkLst>
          <pc:docMk/>
          <pc:sldMk cId="1829953489" sldId="458"/>
        </pc:sldMkLst>
      </pc:sldChg>
      <pc:sldChg chg="del">
        <pc:chgData name="CHEN, KATHY (PGR)" userId="S::u2267086@live.warwick.ac.uk::33ad319c-faab-44e7-b730-ab3160d18fae" providerId="AD" clId="Web-{0B2EFFB3-8048-4939-82BF-D8895F5CEFCE}" dt="2023-02-23T19:50:24.489" v="26"/>
        <pc:sldMkLst>
          <pc:docMk/>
          <pc:sldMk cId="3236364565" sldId="459"/>
        </pc:sldMkLst>
      </pc:sldChg>
      <pc:sldChg chg="del">
        <pc:chgData name="CHEN, KATHY (PGR)" userId="S::u2267086@live.warwick.ac.uk::33ad319c-faab-44e7-b730-ab3160d18fae" providerId="AD" clId="Web-{0B2EFFB3-8048-4939-82BF-D8895F5CEFCE}" dt="2023-02-23T19:50:25.286" v="28"/>
        <pc:sldMkLst>
          <pc:docMk/>
          <pc:sldMk cId="329614158" sldId="460"/>
        </pc:sldMkLst>
      </pc:sldChg>
      <pc:sldChg chg="del">
        <pc:chgData name="CHEN, KATHY (PGR)" userId="S::u2267086@live.warwick.ac.uk::33ad319c-faab-44e7-b730-ab3160d18fae" providerId="AD" clId="Web-{0B2EFFB3-8048-4939-82BF-D8895F5CEFCE}" dt="2023-02-23T19:50:24.755" v="27"/>
        <pc:sldMkLst>
          <pc:docMk/>
          <pc:sldMk cId="3744747732" sldId="461"/>
        </pc:sldMkLst>
      </pc:sldChg>
      <pc:sldChg chg="del">
        <pc:chgData name="CHEN, KATHY (PGR)" userId="S::u2267086@live.warwick.ac.uk::33ad319c-faab-44e7-b730-ab3160d18fae" providerId="AD" clId="Web-{0B2EFFB3-8048-4939-82BF-D8895F5CEFCE}" dt="2023-02-23T19:50:25.833" v="29"/>
        <pc:sldMkLst>
          <pc:docMk/>
          <pc:sldMk cId="1860903639" sldId="462"/>
        </pc:sldMkLst>
      </pc:sldChg>
      <pc:sldChg chg="del">
        <pc:chgData name="CHEN, KATHY (PGR)" userId="S::u2267086@live.warwick.ac.uk::33ad319c-faab-44e7-b730-ab3160d18fae" providerId="AD" clId="Web-{0B2EFFB3-8048-4939-82BF-D8895F5CEFCE}" dt="2023-02-23T19:50:26.349" v="30"/>
        <pc:sldMkLst>
          <pc:docMk/>
          <pc:sldMk cId="1761184995" sldId="463"/>
        </pc:sldMkLst>
      </pc:sldChg>
      <pc:sldChg chg="del">
        <pc:chgData name="CHEN, KATHY (PGR)" userId="S::u2267086@live.warwick.ac.uk::33ad319c-faab-44e7-b730-ab3160d18fae" providerId="AD" clId="Web-{0B2EFFB3-8048-4939-82BF-D8895F5CEFCE}" dt="2023-02-23T19:50:27.177" v="31"/>
        <pc:sldMkLst>
          <pc:docMk/>
          <pc:sldMk cId="4028513012" sldId="464"/>
        </pc:sldMkLst>
      </pc:sldChg>
      <pc:sldChg chg="del">
        <pc:chgData name="CHEN, KATHY (PGR)" userId="S::u2267086@live.warwick.ac.uk::33ad319c-faab-44e7-b730-ab3160d18fae" providerId="AD" clId="Web-{0B2EFFB3-8048-4939-82BF-D8895F5CEFCE}" dt="2023-02-23T19:50:27.333" v="32"/>
        <pc:sldMkLst>
          <pc:docMk/>
          <pc:sldMk cId="579414303" sldId="465"/>
        </pc:sldMkLst>
      </pc:sldChg>
      <pc:sldChg chg="del">
        <pc:chgData name="CHEN, KATHY (PGR)" userId="S::u2267086@live.warwick.ac.uk::33ad319c-faab-44e7-b730-ab3160d18fae" providerId="AD" clId="Web-{0B2EFFB3-8048-4939-82BF-D8895F5CEFCE}" dt="2023-02-23T19:50:28.052" v="33"/>
        <pc:sldMkLst>
          <pc:docMk/>
          <pc:sldMk cId="469404890" sldId="466"/>
        </pc:sldMkLst>
      </pc:sldChg>
      <pc:sldChg chg="del">
        <pc:chgData name="CHEN, KATHY (PGR)" userId="S::u2267086@live.warwick.ac.uk::33ad319c-faab-44e7-b730-ab3160d18fae" providerId="AD" clId="Web-{0B2EFFB3-8048-4939-82BF-D8895F5CEFCE}" dt="2023-02-23T19:50:29.599" v="34"/>
        <pc:sldMkLst>
          <pc:docMk/>
          <pc:sldMk cId="87493407" sldId="467"/>
        </pc:sldMkLst>
      </pc:sldChg>
      <pc:sldChg chg="del">
        <pc:chgData name="CHEN, KATHY (PGR)" userId="S::u2267086@live.warwick.ac.uk::33ad319c-faab-44e7-b730-ab3160d18fae" providerId="AD" clId="Web-{0B2EFFB3-8048-4939-82BF-D8895F5CEFCE}" dt="2023-02-23T19:50:29.990" v="35"/>
        <pc:sldMkLst>
          <pc:docMk/>
          <pc:sldMk cId="3052112299" sldId="468"/>
        </pc:sldMkLst>
      </pc:sldChg>
      <pc:sldChg chg="del">
        <pc:chgData name="CHEN, KATHY (PGR)" userId="S::u2267086@live.warwick.ac.uk::33ad319c-faab-44e7-b730-ab3160d18fae" providerId="AD" clId="Web-{0B2EFFB3-8048-4939-82BF-D8895F5CEFCE}" dt="2023-02-23T19:50:31.115" v="36"/>
        <pc:sldMkLst>
          <pc:docMk/>
          <pc:sldMk cId="3191240645" sldId="469"/>
        </pc:sldMkLst>
      </pc:sldChg>
      <pc:sldChg chg="del">
        <pc:chgData name="CHEN, KATHY (PGR)" userId="S::u2267086@live.warwick.ac.uk::33ad319c-faab-44e7-b730-ab3160d18fae" providerId="AD" clId="Web-{0B2EFFB3-8048-4939-82BF-D8895F5CEFCE}" dt="2023-02-23T19:50:31.505" v="37"/>
        <pc:sldMkLst>
          <pc:docMk/>
          <pc:sldMk cId="848507207" sldId="470"/>
        </pc:sldMkLst>
      </pc:sldChg>
      <pc:sldChg chg="del">
        <pc:chgData name="CHEN, KATHY (PGR)" userId="S::u2267086@live.warwick.ac.uk::33ad319c-faab-44e7-b730-ab3160d18fae" providerId="AD" clId="Web-{0B2EFFB3-8048-4939-82BF-D8895F5CEFCE}" dt="2023-02-23T19:50:32.662" v="38"/>
        <pc:sldMkLst>
          <pc:docMk/>
          <pc:sldMk cId="436284206" sldId="471"/>
        </pc:sldMkLst>
      </pc:sldChg>
      <pc:sldChg chg="del">
        <pc:chgData name="CHEN, KATHY (PGR)" userId="S::u2267086@live.warwick.ac.uk::33ad319c-faab-44e7-b730-ab3160d18fae" providerId="AD" clId="Web-{0B2EFFB3-8048-4939-82BF-D8895F5CEFCE}" dt="2023-02-23T19:50:33.568" v="39"/>
        <pc:sldMkLst>
          <pc:docMk/>
          <pc:sldMk cId="2476927181" sldId="472"/>
        </pc:sldMkLst>
      </pc:sldChg>
      <pc:sldChg chg="del">
        <pc:chgData name="CHEN, KATHY (PGR)" userId="S::u2267086@live.warwick.ac.uk::33ad319c-faab-44e7-b730-ab3160d18fae" providerId="AD" clId="Web-{0B2EFFB3-8048-4939-82BF-D8895F5CEFCE}" dt="2023-02-23T19:50:34.599" v="40"/>
        <pc:sldMkLst>
          <pc:docMk/>
          <pc:sldMk cId="2804290019" sldId="473"/>
        </pc:sldMkLst>
      </pc:sldChg>
    </pc:docChg>
  </pc:docChgLst>
  <pc:docChgLst>
    <pc:chgData name="CHEN, KATHY (PGR)" userId="S::u2267086@live.warwick.ac.uk::33ad319c-faab-44e7-b730-ab3160d18fae" providerId="AD" clId="Web-{8D184946-EFEC-1D73-2BFA-1964A756A195}"/>
    <pc:docChg chg="delSld modSld">
      <pc:chgData name="CHEN, KATHY (PGR)" userId="S::u2267086@live.warwick.ac.uk::33ad319c-faab-44e7-b730-ab3160d18fae" providerId="AD" clId="Web-{8D184946-EFEC-1D73-2BFA-1964A756A195}" dt="2023-02-28T01:15:30.914" v="31" actId="20577"/>
      <pc:docMkLst>
        <pc:docMk/>
      </pc:docMkLst>
      <pc:sldChg chg="modSp">
        <pc:chgData name="CHEN, KATHY (PGR)" userId="S::u2267086@live.warwick.ac.uk::33ad319c-faab-44e7-b730-ab3160d18fae" providerId="AD" clId="Web-{8D184946-EFEC-1D73-2BFA-1964A756A195}" dt="2023-02-28T01:15:30.914" v="31" actId="20577"/>
        <pc:sldMkLst>
          <pc:docMk/>
          <pc:sldMk cId="419606111" sldId="449"/>
        </pc:sldMkLst>
        <pc:spChg chg="mod">
          <ac:chgData name="CHEN, KATHY (PGR)" userId="S::u2267086@live.warwick.ac.uk::33ad319c-faab-44e7-b730-ab3160d18fae" providerId="AD" clId="Web-{8D184946-EFEC-1D73-2BFA-1964A756A195}" dt="2023-02-28T01:15:30.914" v="31" actId="20577"/>
          <ac:spMkLst>
            <pc:docMk/>
            <pc:sldMk cId="419606111" sldId="449"/>
            <ac:spMk id="3" creationId="{6BBFEDCC-1B51-5E8D-72D3-3AE797F1178F}"/>
          </ac:spMkLst>
        </pc:spChg>
        <pc:spChg chg="mod">
          <ac:chgData name="CHEN, KATHY (PGR)" userId="S::u2267086@live.warwick.ac.uk::33ad319c-faab-44e7-b730-ab3160d18fae" providerId="AD" clId="Web-{8D184946-EFEC-1D73-2BFA-1964A756A195}" dt="2023-02-28T01:15:14.913" v="25" actId="20577"/>
          <ac:spMkLst>
            <pc:docMk/>
            <pc:sldMk cId="419606111" sldId="449"/>
            <ac:spMk id="7" creationId="{7EBA17EC-68BE-5A68-472A-4B0E6C21DA87}"/>
          </ac:spMkLst>
        </pc:spChg>
      </pc:sldChg>
      <pc:sldChg chg="del">
        <pc:chgData name="CHEN, KATHY (PGR)" userId="S::u2267086@live.warwick.ac.uk::33ad319c-faab-44e7-b730-ab3160d18fae" providerId="AD" clId="Web-{8D184946-EFEC-1D73-2BFA-1964A756A195}" dt="2023-02-28T01:14:27.037" v="0"/>
        <pc:sldMkLst>
          <pc:docMk/>
          <pc:sldMk cId="3188649934" sldId="451"/>
        </pc:sldMkLst>
      </pc:sldChg>
      <pc:sldChg chg="del">
        <pc:chgData name="CHEN, KATHY (PGR)" userId="S::u2267086@live.warwick.ac.uk::33ad319c-faab-44e7-b730-ab3160d18fae" providerId="AD" clId="Web-{8D184946-EFEC-1D73-2BFA-1964A756A195}" dt="2023-02-28T01:14:31.912" v="1"/>
        <pc:sldMkLst>
          <pc:docMk/>
          <pc:sldMk cId="1971952029" sldId="452"/>
        </pc:sldMkLst>
      </pc:sldChg>
      <pc:sldChg chg="del">
        <pc:chgData name="CHEN, KATHY (PGR)" userId="S::u2267086@live.warwick.ac.uk::33ad319c-faab-44e7-b730-ab3160d18fae" providerId="AD" clId="Web-{8D184946-EFEC-1D73-2BFA-1964A756A195}" dt="2023-02-28T01:14:38.568" v="2"/>
        <pc:sldMkLst>
          <pc:docMk/>
          <pc:sldMk cId="1405908989" sldId="453"/>
        </pc:sldMkLst>
      </pc:sldChg>
      <pc:sldChg chg="del">
        <pc:chgData name="CHEN, KATHY (PGR)" userId="S::u2267086@live.warwick.ac.uk::33ad319c-faab-44e7-b730-ab3160d18fae" providerId="AD" clId="Web-{8D184946-EFEC-1D73-2BFA-1964A756A195}" dt="2023-02-28T01:14:39.381" v="3"/>
        <pc:sldMkLst>
          <pc:docMk/>
          <pc:sldMk cId="3382593074" sldId="454"/>
        </pc:sldMkLst>
      </pc:sldChg>
      <pc:sldChg chg="del">
        <pc:chgData name="CHEN, KATHY (PGR)" userId="S::u2267086@live.warwick.ac.uk::33ad319c-faab-44e7-b730-ab3160d18fae" providerId="AD" clId="Web-{8D184946-EFEC-1D73-2BFA-1964A756A195}" dt="2023-02-28T01:14:40.584" v="4"/>
        <pc:sldMkLst>
          <pc:docMk/>
          <pc:sldMk cId="774684703" sldId="455"/>
        </pc:sldMkLst>
      </pc:sldChg>
      <pc:sldChg chg="del">
        <pc:chgData name="CHEN, KATHY (PGR)" userId="S::u2267086@live.warwick.ac.uk::33ad319c-faab-44e7-b730-ab3160d18fae" providerId="AD" clId="Web-{8D184946-EFEC-1D73-2BFA-1964A756A195}" dt="2023-02-28T01:14:41.803" v="5"/>
        <pc:sldMkLst>
          <pc:docMk/>
          <pc:sldMk cId="2997461508" sldId="456"/>
        </pc:sldMkLst>
      </pc:sldChg>
      <pc:sldChg chg="del">
        <pc:chgData name="CHEN, KATHY (PGR)" userId="S::u2267086@live.warwick.ac.uk::33ad319c-faab-44e7-b730-ab3160d18fae" providerId="AD" clId="Web-{8D184946-EFEC-1D73-2BFA-1964A756A195}" dt="2023-02-28T01:14:42.897" v="6"/>
        <pc:sldMkLst>
          <pc:docMk/>
          <pc:sldMk cId="711294522" sldId="457"/>
        </pc:sldMkLst>
      </pc:sldChg>
      <pc:sldChg chg="del">
        <pc:chgData name="CHEN, KATHY (PGR)" userId="S::u2267086@live.warwick.ac.uk::33ad319c-faab-44e7-b730-ab3160d18fae" providerId="AD" clId="Web-{8D184946-EFEC-1D73-2BFA-1964A756A195}" dt="2023-02-28T01:14:44.240" v="7"/>
        <pc:sldMkLst>
          <pc:docMk/>
          <pc:sldMk cId="3734975962" sldId="458"/>
        </pc:sldMkLst>
      </pc:sldChg>
      <pc:sldChg chg="del">
        <pc:chgData name="CHEN, KATHY (PGR)" userId="S::u2267086@live.warwick.ac.uk::33ad319c-faab-44e7-b730-ab3160d18fae" providerId="AD" clId="Web-{8D184946-EFEC-1D73-2BFA-1964A756A195}" dt="2023-02-28T01:14:45.584" v="8"/>
        <pc:sldMkLst>
          <pc:docMk/>
          <pc:sldMk cId="372039051" sldId="459"/>
        </pc:sldMkLst>
      </pc:sldChg>
      <pc:sldChg chg="del">
        <pc:chgData name="CHEN, KATHY (PGR)" userId="S::u2267086@live.warwick.ac.uk::33ad319c-faab-44e7-b730-ab3160d18fae" providerId="AD" clId="Web-{8D184946-EFEC-1D73-2BFA-1964A756A195}" dt="2023-02-28T01:14:47.084" v="9"/>
        <pc:sldMkLst>
          <pc:docMk/>
          <pc:sldMk cId="457060114" sldId="460"/>
        </pc:sldMkLst>
      </pc:sldChg>
      <pc:sldChg chg="del">
        <pc:chgData name="CHEN, KATHY (PGR)" userId="S::u2267086@live.warwick.ac.uk::33ad319c-faab-44e7-b730-ab3160d18fae" providerId="AD" clId="Web-{8D184946-EFEC-1D73-2BFA-1964A756A195}" dt="2023-02-28T01:14:48.178" v="10"/>
        <pc:sldMkLst>
          <pc:docMk/>
          <pc:sldMk cId="3103459824" sldId="461"/>
        </pc:sldMkLst>
      </pc:sldChg>
      <pc:sldChg chg="del">
        <pc:chgData name="CHEN, KATHY (PGR)" userId="S::u2267086@live.warwick.ac.uk::33ad319c-faab-44e7-b730-ab3160d18fae" providerId="AD" clId="Web-{8D184946-EFEC-1D73-2BFA-1964A756A195}" dt="2023-02-28T01:14:49.819" v="11"/>
        <pc:sldMkLst>
          <pc:docMk/>
          <pc:sldMk cId="2162512199" sldId="462"/>
        </pc:sldMkLst>
      </pc:sldChg>
      <pc:sldChg chg="del">
        <pc:chgData name="CHEN, KATHY (PGR)" userId="S::u2267086@live.warwick.ac.uk::33ad319c-faab-44e7-b730-ab3160d18fae" providerId="AD" clId="Web-{8D184946-EFEC-1D73-2BFA-1964A756A195}" dt="2023-02-28T01:14:51.116" v="12"/>
        <pc:sldMkLst>
          <pc:docMk/>
          <pc:sldMk cId="1144911567" sldId="463"/>
        </pc:sldMkLst>
      </pc:sldChg>
      <pc:sldChg chg="del">
        <pc:chgData name="CHEN, KATHY (PGR)" userId="S::u2267086@live.warwick.ac.uk::33ad319c-faab-44e7-b730-ab3160d18fae" providerId="AD" clId="Web-{8D184946-EFEC-1D73-2BFA-1964A756A195}" dt="2023-02-28T01:14:51.756" v="13"/>
        <pc:sldMkLst>
          <pc:docMk/>
          <pc:sldMk cId="1053835464" sldId="464"/>
        </pc:sldMkLst>
      </pc:sldChg>
      <pc:sldChg chg="del">
        <pc:chgData name="CHEN, KATHY (PGR)" userId="S::u2267086@live.warwick.ac.uk::33ad319c-faab-44e7-b730-ab3160d18fae" providerId="AD" clId="Web-{8D184946-EFEC-1D73-2BFA-1964A756A195}" dt="2023-02-28T01:14:52.147" v="14"/>
        <pc:sldMkLst>
          <pc:docMk/>
          <pc:sldMk cId="1915516299" sldId="465"/>
        </pc:sldMkLst>
      </pc:sldChg>
      <pc:sldChg chg="del">
        <pc:chgData name="CHEN, KATHY (PGR)" userId="S::u2267086@live.warwick.ac.uk::33ad319c-faab-44e7-b730-ab3160d18fae" providerId="AD" clId="Web-{8D184946-EFEC-1D73-2BFA-1964A756A195}" dt="2023-02-28T01:14:53.459" v="15"/>
        <pc:sldMkLst>
          <pc:docMk/>
          <pc:sldMk cId="3881331787" sldId="466"/>
        </pc:sldMkLst>
      </pc:sldChg>
      <pc:sldChg chg="del">
        <pc:chgData name="CHEN, KATHY (PGR)" userId="S::u2267086@live.warwick.ac.uk::33ad319c-faab-44e7-b730-ab3160d18fae" providerId="AD" clId="Web-{8D184946-EFEC-1D73-2BFA-1964A756A195}" dt="2023-02-28T01:14:55.147" v="16"/>
        <pc:sldMkLst>
          <pc:docMk/>
          <pc:sldMk cId="433250283" sldId="467"/>
        </pc:sldMkLst>
      </pc:sldChg>
      <pc:sldChg chg="del">
        <pc:chgData name="CHEN, KATHY (PGR)" userId="S::u2267086@live.warwick.ac.uk::33ad319c-faab-44e7-b730-ab3160d18fae" providerId="AD" clId="Web-{8D184946-EFEC-1D73-2BFA-1964A756A195}" dt="2023-02-28T01:14:56.022" v="17"/>
        <pc:sldMkLst>
          <pc:docMk/>
          <pc:sldMk cId="282769198" sldId="468"/>
        </pc:sldMkLst>
      </pc:sldChg>
      <pc:sldChg chg="del">
        <pc:chgData name="CHEN, KATHY (PGR)" userId="S::u2267086@live.warwick.ac.uk::33ad319c-faab-44e7-b730-ab3160d18fae" providerId="AD" clId="Web-{8D184946-EFEC-1D73-2BFA-1964A756A195}" dt="2023-02-28T01:14:58.006" v="18"/>
        <pc:sldMkLst>
          <pc:docMk/>
          <pc:sldMk cId="3315765387" sldId="469"/>
        </pc:sldMkLst>
      </pc:sldChg>
      <pc:sldChg chg="del">
        <pc:chgData name="CHEN, KATHY (PGR)" userId="S::u2267086@live.warwick.ac.uk::33ad319c-faab-44e7-b730-ab3160d18fae" providerId="AD" clId="Web-{8D184946-EFEC-1D73-2BFA-1964A756A195}" dt="2023-02-28T01:14:59.585" v="19"/>
        <pc:sldMkLst>
          <pc:docMk/>
          <pc:sldMk cId="1217819131" sldId="470"/>
        </pc:sldMkLst>
      </pc:sldChg>
      <pc:sldChg chg="del">
        <pc:chgData name="CHEN, KATHY (PGR)" userId="S::u2267086@live.warwick.ac.uk::33ad319c-faab-44e7-b730-ab3160d18fae" providerId="AD" clId="Web-{8D184946-EFEC-1D73-2BFA-1964A756A195}" dt="2023-02-28T01:15:00.631" v="20"/>
        <pc:sldMkLst>
          <pc:docMk/>
          <pc:sldMk cId="3561174985" sldId="471"/>
        </pc:sldMkLst>
      </pc:sldChg>
      <pc:sldChg chg="del">
        <pc:chgData name="CHEN, KATHY (PGR)" userId="S::u2267086@live.warwick.ac.uk::33ad319c-faab-44e7-b730-ab3160d18fae" providerId="AD" clId="Web-{8D184946-EFEC-1D73-2BFA-1964A756A195}" dt="2023-02-28T01:15:03.147" v="21"/>
        <pc:sldMkLst>
          <pc:docMk/>
          <pc:sldMk cId="736821949" sldId="472"/>
        </pc:sldMkLst>
      </pc:sldChg>
      <pc:sldChg chg="del">
        <pc:chgData name="CHEN, KATHY (PGR)" userId="S::u2267086@live.warwick.ac.uk::33ad319c-faab-44e7-b730-ab3160d18fae" providerId="AD" clId="Web-{8D184946-EFEC-1D73-2BFA-1964A756A195}" dt="2023-02-28T01:15:04.303" v="22"/>
        <pc:sldMkLst>
          <pc:docMk/>
          <pc:sldMk cId="216993667" sldId="473"/>
        </pc:sldMkLst>
      </pc:sldChg>
      <pc:sldChg chg="del">
        <pc:chgData name="CHEN, KATHY (PGR)" userId="S::u2267086@live.warwick.ac.uk::33ad319c-faab-44e7-b730-ab3160d18fae" providerId="AD" clId="Web-{8D184946-EFEC-1D73-2BFA-1964A756A195}" dt="2023-02-28T01:15:08.241" v="23"/>
        <pc:sldMkLst>
          <pc:docMk/>
          <pc:sldMk cId="4250045119" sldId="474"/>
        </pc:sldMkLst>
      </pc:sldChg>
    </pc:docChg>
  </pc:docChgLst>
  <pc:docChgLst>
    <pc:chgData name="CHEN, KATHY (PGR)" userId="S::u2267086@live.warwick.ac.uk::33ad319c-faab-44e7-b730-ab3160d18fae" providerId="AD" clId="Web-{618330F1-9E5B-4D5D-990C-A25F0B362CE6}"/>
    <pc:docChg chg="addSld modSld">
      <pc:chgData name="CHEN, KATHY (PGR)" userId="S::u2267086@live.warwick.ac.uk::33ad319c-faab-44e7-b730-ab3160d18fae" providerId="AD" clId="Web-{618330F1-9E5B-4D5D-990C-A25F0B362CE6}" dt="2023-02-24T19:21:35.970" v="333" actId="1076"/>
      <pc:docMkLst>
        <pc:docMk/>
      </pc:docMkLst>
      <pc:sldChg chg="modSp">
        <pc:chgData name="CHEN, KATHY (PGR)" userId="S::u2267086@live.warwick.ac.uk::33ad319c-faab-44e7-b730-ab3160d18fae" providerId="AD" clId="Web-{618330F1-9E5B-4D5D-990C-A25F0B362CE6}" dt="2023-02-24T19:08:18.415" v="99" actId="20577"/>
        <pc:sldMkLst>
          <pc:docMk/>
          <pc:sldMk cId="546263679" sldId="450"/>
        </pc:sldMkLst>
        <pc:spChg chg="mod">
          <ac:chgData name="CHEN, KATHY (PGR)" userId="S::u2267086@live.warwick.ac.uk::33ad319c-faab-44e7-b730-ab3160d18fae" providerId="AD" clId="Web-{618330F1-9E5B-4D5D-990C-A25F0B362CE6}" dt="2023-02-24T19:08:18.415" v="99" actId="20577"/>
          <ac:spMkLst>
            <pc:docMk/>
            <pc:sldMk cId="546263679" sldId="450"/>
            <ac:spMk id="7" creationId="{7EBA17EC-68BE-5A68-472A-4B0E6C21DA87}"/>
          </ac:spMkLst>
        </pc:spChg>
      </pc:sldChg>
      <pc:sldChg chg="modSp">
        <pc:chgData name="CHEN, KATHY (PGR)" userId="S::u2267086@live.warwick.ac.uk::33ad319c-faab-44e7-b730-ab3160d18fae" providerId="AD" clId="Web-{618330F1-9E5B-4D5D-990C-A25F0B362CE6}" dt="2023-02-24T19:08:06.211" v="92" actId="20577"/>
        <pc:sldMkLst>
          <pc:docMk/>
          <pc:sldMk cId="2760062859" sldId="451"/>
        </pc:sldMkLst>
        <pc:spChg chg="mod">
          <ac:chgData name="CHEN, KATHY (PGR)" userId="S::u2267086@live.warwick.ac.uk::33ad319c-faab-44e7-b730-ab3160d18fae" providerId="AD" clId="Web-{618330F1-9E5B-4D5D-990C-A25F0B362CE6}" dt="2023-02-24T19:08:06.211" v="92" actId="20577"/>
          <ac:spMkLst>
            <pc:docMk/>
            <pc:sldMk cId="2760062859" sldId="451"/>
            <ac:spMk id="7" creationId="{7EBA17EC-68BE-5A68-472A-4B0E6C21DA87}"/>
          </ac:spMkLst>
        </pc:spChg>
      </pc:sldChg>
      <pc:sldChg chg="modSp">
        <pc:chgData name="CHEN, KATHY (PGR)" userId="S::u2267086@live.warwick.ac.uk::33ad319c-faab-44e7-b730-ab3160d18fae" providerId="AD" clId="Web-{618330F1-9E5B-4D5D-990C-A25F0B362CE6}" dt="2023-02-24T19:08:00.163" v="90" actId="20577"/>
        <pc:sldMkLst>
          <pc:docMk/>
          <pc:sldMk cId="4081498238" sldId="452"/>
        </pc:sldMkLst>
        <pc:spChg chg="mod">
          <ac:chgData name="CHEN, KATHY (PGR)" userId="S::u2267086@live.warwick.ac.uk::33ad319c-faab-44e7-b730-ab3160d18fae" providerId="AD" clId="Web-{618330F1-9E5B-4D5D-990C-A25F0B362CE6}" dt="2023-02-24T19:08:00.163" v="90" actId="20577"/>
          <ac:spMkLst>
            <pc:docMk/>
            <pc:sldMk cId="4081498238" sldId="452"/>
            <ac:spMk id="7" creationId="{7EBA17EC-68BE-5A68-472A-4B0E6C21DA87}"/>
          </ac:spMkLst>
        </pc:spChg>
      </pc:sldChg>
      <pc:sldChg chg="modSp">
        <pc:chgData name="CHEN, KATHY (PGR)" userId="S::u2267086@live.warwick.ac.uk::33ad319c-faab-44e7-b730-ab3160d18fae" providerId="AD" clId="Web-{618330F1-9E5B-4D5D-990C-A25F0B362CE6}" dt="2023-02-24T19:07:53.725" v="88" actId="20577"/>
        <pc:sldMkLst>
          <pc:docMk/>
          <pc:sldMk cId="477507639" sldId="453"/>
        </pc:sldMkLst>
        <pc:spChg chg="mod">
          <ac:chgData name="CHEN, KATHY (PGR)" userId="S::u2267086@live.warwick.ac.uk::33ad319c-faab-44e7-b730-ab3160d18fae" providerId="AD" clId="Web-{618330F1-9E5B-4D5D-990C-A25F0B362CE6}" dt="2023-02-24T19:07:53.725" v="88" actId="20577"/>
          <ac:spMkLst>
            <pc:docMk/>
            <pc:sldMk cId="477507639" sldId="453"/>
            <ac:spMk id="7" creationId="{7EBA17EC-68BE-5A68-472A-4B0E6C21DA87}"/>
          </ac:spMkLst>
        </pc:spChg>
      </pc:sldChg>
      <pc:sldChg chg="modSp">
        <pc:chgData name="CHEN, KATHY (PGR)" userId="S::u2267086@live.warwick.ac.uk::33ad319c-faab-44e7-b730-ab3160d18fae" providerId="AD" clId="Web-{618330F1-9E5B-4D5D-990C-A25F0B362CE6}" dt="2023-02-24T19:07:46.850" v="86" actId="20577"/>
        <pc:sldMkLst>
          <pc:docMk/>
          <pc:sldMk cId="558030446" sldId="454"/>
        </pc:sldMkLst>
        <pc:spChg chg="mod">
          <ac:chgData name="CHEN, KATHY (PGR)" userId="S::u2267086@live.warwick.ac.uk::33ad319c-faab-44e7-b730-ab3160d18fae" providerId="AD" clId="Web-{618330F1-9E5B-4D5D-990C-A25F0B362CE6}" dt="2023-02-24T19:07:46.850" v="86" actId="20577"/>
          <ac:spMkLst>
            <pc:docMk/>
            <pc:sldMk cId="558030446" sldId="454"/>
            <ac:spMk id="7" creationId="{7EBA17EC-68BE-5A68-472A-4B0E6C21DA87}"/>
          </ac:spMkLst>
        </pc:spChg>
      </pc:sldChg>
      <pc:sldChg chg="modSp">
        <pc:chgData name="CHEN, KATHY (PGR)" userId="S::u2267086@live.warwick.ac.uk::33ad319c-faab-44e7-b730-ab3160d18fae" providerId="AD" clId="Web-{618330F1-9E5B-4D5D-990C-A25F0B362CE6}" dt="2023-02-24T19:07:40.553" v="83" actId="20577"/>
        <pc:sldMkLst>
          <pc:docMk/>
          <pc:sldMk cId="2233946982" sldId="455"/>
        </pc:sldMkLst>
        <pc:spChg chg="mod">
          <ac:chgData name="CHEN, KATHY (PGR)" userId="S::u2267086@live.warwick.ac.uk::33ad319c-faab-44e7-b730-ab3160d18fae" providerId="AD" clId="Web-{618330F1-9E5B-4D5D-990C-A25F0B362CE6}" dt="2023-02-24T19:07:40.553" v="83" actId="20577"/>
          <ac:spMkLst>
            <pc:docMk/>
            <pc:sldMk cId="2233946982" sldId="455"/>
            <ac:spMk id="7" creationId="{7EBA17EC-68BE-5A68-472A-4B0E6C21DA87}"/>
          </ac:spMkLst>
        </pc:spChg>
      </pc:sldChg>
      <pc:sldChg chg="addSp modSp">
        <pc:chgData name="CHEN, KATHY (PGR)" userId="S::u2267086@live.warwick.ac.uk::33ad319c-faab-44e7-b730-ab3160d18fae" providerId="AD" clId="Web-{618330F1-9E5B-4D5D-990C-A25F0B362CE6}" dt="2023-02-24T19:07:32.802" v="81" actId="20577"/>
        <pc:sldMkLst>
          <pc:docMk/>
          <pc:sldMk cId="818273014" sldId="456"/>
        </pc:sldMkLst>
        <pc:spChg chg="mod">
          <ac:chgData name="CHEN, KATHY (PGR)" userId="S::u2267086@live.warwick.ac.uk::33ad319c-faab-44e7-b730-ab3160d18fae" providerId="AD" clId="Web-{618330F1-9E5B-4D5D-990C-A25F0B362CE6}" dt="2023-02-24T19:03:22.691" v="9" actId="20577"/>
          <ac:spMkLst>
            <pc:docMk/>
            <pc:sldMk cId="818273014" sldId="456"/>
            <ac:spMk id="3" creationId="{6BBFEDCC-1B51-5E8D-72D3-3AE797F1178F}"/>
          </ac:spMkLst>
        </pc:spChg>
        <pc:spChg chg="mod">
          <ac:chgData name="CHEN, KATHY (PGR)" userId="S::u2267086@live.warwick.ac.uk::33ad319c-faab-44e7-b730-ab3160d18fae" providerId="AD" clId="Web-{618330F1-9E5B-4D5D-990C-A25F0B362CE6}" dt="2023-02-24T19:07:32.802" v="81" actId="20577"/>
          <ac:spMkLst>
            <pc:docMk/>
            <pc:sldMk cId="818273014" sldId="456"/>
            <ac:spMk id="7" creationId="{7EBA17EC-68BE-5A68-472A-4B0E6C21DA87}"/>
          </ac:spMkLst>
        </pc:spChg>
        <pc:picChg chg="add mod">
          <ac:chgData name="CHEN, KATHY (PGR)" userId="S::u2267086@live.warwick.ac.uk::33ad319c-faab-44e7-b730-ab3160d18fae" providerId="AD" clId="Web-{618330F1-9E5B-4D5D-990C-A25F0B362CE6}" dt="2023-02-24T19:03:09.221" v="1" actId="1076"/>
          <ac:picMkLst>
            <pc:docMk/>
            <pc:sldMk cId="818273014" sldId="456"/>
            <ac:picMk id="6" creationId="{BC3F7A4C-1B42-C80A-A48E-C52F4CB582D9}"/>
          </ac:picMkLst>
        </pc:picChg>
      </pc:sldChg>
      <pc:sldChg chg="modSp">
        <pc:chgData name="CHEN, KATHY (PGR)" userId="S::u2267086@live.warwick.ac.uk::33ad319c-faab-44e7-b730-ab3160d18fae" providerId="AD" clId="Web-{618330F1-9E5B-4D5D-990C-A25F0B362CE6}" dt="2023-02-24T19:07:24.536" v="77" actId="20577"/>
        <pc:sldMkLst>
          <pc:docMk/>
          <pc:sldMk cId="1266809571" sldId="457"/>
        </pc:sldMkLst>
        <pc:spChg chg="mod">
          <ac:chgData name="CHEN, KATHY (PGR)" userId="S::u2267086@live.warwick.ac.uk::33ad319c-faab-44e7-b730-ab3160d18fae" providerId="AD" clId="Web-{618330F1-9E5B-4D5D-990C-A25F0B362CE6}" dt="2023-02-24T19:04:21.398" v="20" actId="1076"/>
          <ac:spMkLst>
            <pc:docMk/>
            <pc:sldMk cId="1266809571" sldId="457"/>
            <ac:spMk id="3" creationId="{6BBFEDCC-1B51-5E8D-72D3-3AE797F1178F}"/>
          </ac:spMkLst>
        </pc:spChg>
        <pc:spChg chg="mod">
          <ac:chgData name="CHEN, KATHY (PGR)" userId="S::u2267086@live.warwick.ac.uk::33ad319c-faab-44e7-b730-ab3160d18fae" providerId="AD" clId="Web-{618330F1-9E5B-4D5D-990C-A25F0B362CE6}" dt="2023-02-24T19:07:24.536" v="77" actId="20577"/>
          <ac:spMkLst>
            <pc:docMk/>
            <pc:sldMk cId="1266809571" sldId="457"/>
            <ac:spMk id="7" creationId="{7EBA17EC-68BE-5A68-472A-4B0E6C21DA87}"/>
          </ac:spMkLst>
        </pc:spChg>
      </pc:sldChg>
      <pc:sldChg chg="addSp modSp add replId">
        <pc:chgData name="CHEN, KATHY (PGR)" userId="S::u2267086@live.warwick.ac.uk::33ad319c-faab-44e7-b730-ab3160d18fae" providerId="AD" clId="Web-{618330F1-9E5B-4D5D-990C-A25F0B362CE6}" dt="2023-02-24T19:07:17.035" v="69" actId="20577"/>
        <pc:sldMkLst>
          <pc:docMk/>
          <pc:sldMk cId="3784122713" sldId="458"/>
        </pc:sldMkLst>
        <pc:spChg chg="mod">
          <ac:chgData name="CHEN, KATHY (PGR)" userId="S::u2267086@live.warwick.ac.uk::33ad319c-faab-44e7-b730-ab3160d18fae" providerId="AD" clId="Web-{618330F1-9E5B-4D5D-990C-A25F0B362CE6}" dt="2023-02-24T19:06:39.501" v="57" actId="20577"/>
          <ac:spMkLst>
            <pc:docMk/>
            <pc:sldMk cId="3784122713" sldId="458"/>
            <ac:spMk id="3" creationId="{6BBFEDCC-1B51-5E8D-72D3-3AE797F1178F}"/>
          </ac:spMkLst>
        </pc:spChg>
        <pc:spChg chg="mod">
          <ac:chgData name="CHEN, KATHY (PGR)" userId="S::u2267086@live.warwick.ac.uk::33ad319c-faab-44e7-b730-ab3160d18fae" providerId="AD" clId="Web-{618330F1-9E5B-4D5D-990C-A25F0B362CE6}" dt="2023-02-24T19:07:17.035" v="69" actId="20577"/>
          <ac:spMkLst>
            <pc:docMk/>
            <pc:sldMk cId="3784122713" sldId="458"/>
            <ac:spMk id="7" creationId="{7EBA17EC-68BE-5A68-472A-4B0E6C21DA87}"/>
          </ac:spMkLst>
        </pc:spChg>
        <pc:picChg chg="add mod">
          <ac:chgData name="CHEN, KATHY (PGR)" userId="S::u2267086@live.warwick.ac.uk::33ad319c-faab-44e7-b730-ab3160d18fae" providerId="AD" clId="Web-{618330F1-9E5B-4D5D-990C-A25F0B362CE6}" dt="2023-02-24T19:06:24.954" v="49" actId="14100"/>
          <ac:picMkLst>
            <pc:docMk/>
            <pc:sldMk cId="3784122713" sldId="458"/>
            <ac:picMk id="6" creationId="{7CD30795-C0AA-4671-7DF5-2FF75B93F8A5}"/>
          </ac:picMkLst>
        </pc:picChg>
      </pc:sldChg>
      <pc:sldChg chg="addSp delSp modSp add replId">
        <pc:chgData name="CHEN, KATHY (PGR)" userId="S::u2267086@live.warwick.ac.uk::33ad319c-faab-44e7-b730-ab3160d18fae" providerId="AD" clId="Web-{618330F1-9E5B-4D5D-990C-A25F0B362CE6}" dt="2023-02-24T19:09:23.155" v="120" actId="20577"/>
        <pc:sldMkLst>
          <pc:docMk/>
          <pc:sldMk cId="2808208696" sldId="459"/>
        </pc:sldMkLst>
        <pc:spChg chg="mod">
          <ac:chgData name="CHEN, KATHY (PGR)" userId="S::u2267086@live.warwick.ac.uk::33ad319c-faab-44e7-b730-ab3160d18fae" providerId="AD" clId="Web-{618330F1-9E5B-4D5D-990C-A25F0B362CE6}" dt="2023-02-24T19:09:23.155" v="120" actId="20577"/>
          <ac:spMkLst>
            <pc:docMk/>
            <pc:sldMk cId="2808208696" sldId="459"/>
            <ac:spMk id="3" creationId="{6BBFEDCC-1B51-5E8D-72D3-3AE797F1178F}"/>
          </ac:spMkLst>
        </pc:spChg>
        <pc:spChg chg="mod">
          <ac:chgData name="CHEN, KATHY (PGR)" userId="S::u2267086@live.warwick.ac.uk::33ad319c-faab-44e7-b730-ab3160d18fae" providerId="AD" clId="Web-{618330F1-9E5B-4D5D-990C-A25F0B362CE6}" dt="2023-02-24T19:07:07.128" v="63" actId="20577"/>
          <ac:spMkLst>
            <pc:docMk/>
            <pc:sldMk cId="2808208696" sldId="459"/>
            <ac:spMk id="7" creationId="{7EBA17EC-68BE-5A68-472A-4B0E6C21DA87}"/>
          </ac:spMkLst>
        </pc:spChg>
        <pc:picChg chg="del">
          <ac:chgData name="CHEN, KATHY (PGR)" userId="S::u2267086@live.warwick.ac.uk::33ad319c-faab-44e7-b730-ab3160d18fae" providerId="AD" clId="Web-{618330F1-9E5B-4D5D-990C-A25F0B362CE6}" dt="2023-02-24T19:06:45.814" v="59"/>
          <ac:picMkLst>
            <pc:docMk/>
            <pc:sldMk cId="2808208696" sldId="459"/>
            <ac:picMk id="6" creationId="{7CD30795-C0AA-4671-7DF5-2FF75B93F8A5}"/>
          </ac:picMkLst>
        </pc:picChg>
        <pc:picChg chg="add mod">
          <ac:chgData name="CHEN, KATHY (PGR)" userId="S::u2267086@live.warwick.ac.uk::33ad319c-faab-44e7-b730-ab3160d18fae" providerId="AD" clId="Web-{618330F1-9E5B-4D5D-990C-A25F0B362CE6}" dt="2023-02-24T19:09:08.027" v="111" actId="1076"/>
          <ac:picMkLst>
            <pc:docMk/>
            <pc:sldMk cId="2808208696" sldId="459"/>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1:05.036" v="155" actId="20577"/>
        <pc:sldMkLst>
          <pc:docMk/>
          <pc:sldMk cId="3468269449" sldId="460"/>
        </pc:sldMkLst>
        <pc:spChg chg="mod">
          <ac:chgData name="CHEN, KATHY (PGR)" userId="S::u2267086@live.warwick.ac.uk::33ad319c-faab-44e7-b730-ab3160d18fae" providerId="AD" clId="Web-{618330F1-9E5B-4D5D-990C-A25F0B362CE6}" dt="2023-02-24T19:11:05.036" v="155" actId="20577"/>
          <ac:spMkLst>
            <pc:docMk/>
            <pc:sldMk cId="3468269449" sldId="460"/>
            <ac:spMk id="3" creationId="{6BBFEDCC-1B51-5E8D-72D3-3AE797F1178F}"/>
          </ac:spMkLst>
        </pc:spChg>
        <pc:picChg chg="add mod">
          <ac:chgData name="CHEN, KATHY (PGR)" userId="S::u2267086@live.warwick.ac.uk::33ad319c-faab-44e7-b730-ab3160d18fae" providerId="AD" clId="Web-{618330F1-9E5B-4D5D-990C-A25F0B362CE6}" dt="2023-02-24T19:10:34.299" v="133" actId="1076"/>
          <ac:picMkLst>
            <pc:docMk/>
            <pc:sldMk cId="3468269449" sldId="460"/>
            <ac:picMk id="6" creationId="{8F0489C9-A3DF-A4B7-848B-A0E9B9A9C704}"/>
          </ac:picMkLst>
        </pc:picChg>
        <pc:picChg chg="del">
          <ac:chgData name="CHEN, KATHY (PGR)" userId="S::u2267086@live.warwick.ac.uk::33ad319c-faab-44e7-b730-ab3160d18fae" providerId="AD" clId="Web-{618330F1-9E5B-4D5D-990C-A25F0B362CE6}" dt="2023-02-24T19:09:28.576" v="122"/>
          <ac:picMkLst>
            <pc:docMk/>
            <pc:sldMk cId="3468269449" sldId="460"/>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2:40.136" v="180" actId="14100"/>
        <pc:sldMkLst>
          <pc:docMk/>
          <pc:sldMk cId="3735487824" sldId="461"/>
        </pc:sldMkLst>
        <pc:spChg chg="mod">
          <ac:chgData name="CHEN, KATHY (PGR)" userId="S::u2267086@live.warwick.ac.uk::33ad319c-faab-44e7-b730-ab3160d18fae" providerId="AD" clId="Web-{618330F1-9E5B-4D5D-990C-A25F0B362CE6}" dt="2023-02-24T19:12:34.776" v="179" actId="20577"/>
          <ac:spMkLst>
            <pc:docMk/>
            <pc:sldMk cId="3735487824" sldId="461"/>
            <ac:spMk id="3" creationId="{6BBFEDCC-1B51-5E8D-72D3-3AE797F1178F}"/>
          </ac:spMkLst>
        </pc:spChg>
        <pc:picChg chg="del">
          <ac:chgData name="CHEN, KATHY (PGR)" userId="S::u2267086@live.warwick.ac.uk::33ad319c-faab-44e7-b730-ab3160d18fae" providerId="AD" clId="Web-{618330F1-9E5B-4D5D-990C-A25F0B362CE6}" dt="2023-02-24T19:11:08.333" v="157"/>
          <ac:picMkLst>
            <pc:docMk/>
            <pc:sldMk cId="3735487824" sldId="461"/>
            <ac:picMk id="6" creationId="{8F0489C9-A3DF-A4B7-848B-A0E9B9A9C704}"/>
          </ac:picMkLst>
        </pc:picChg>
        <pc:picChg chg="add mod">
          <ac:chgData name="CHEN, KATHY (PGR)" userId="S::u2267086@live.warwick.ac.uk::33ad319c-faab-44e7-b730-ab3160d18fae" providerId="AD" clId="Web-{618330F1-9E5B-4D5D-990C-A25F0B362CE6}" dt="2023-02-24T19:12:40.136" v="180" actId="14100"/>
          <ac:picMkLst>
            <pc:docMk/>
            <pc:sldMk cId="3735487824" sldId="461"/>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6:11.854" v="234" actId="14100"/>
        <pc:sldMkLst>
          <pc:docMk/>
          <pc:sldMk cId="2143784245" sldId="462"/>
        </pc:sldMkLst>
        <pc:spChg chg="mod">
          <ac:chgData name="CHEN, KATHY (PGR)" userId="S::u2267086@live.warwick.ac.uk::33ad319c-faab-44e7-b730-ab3160d18fae" providerId="AD" clId="Web-{618330F1-9E5B-4D5D-990C-A25F0B362CE6}" dt="2023-02-24T19:16:09.104" v="233" actId="20577"/>
          <ac:spMkLst>
            <pc:docMk/>
            <pc:sldMk cId="2143784245" sldId="462"/>
            <ac:spMk id="3" creationId="{6BBFEDCC-1B51-5E8D-72D3-3AE797F1178F}"/>
          </ac:spMkLst>
        </pc:spChg>
        <pc:picChg chg="add mod">
          <ac:chgData name="CHEN, KATHY (PGR)" userId="S::u2267086@live.warwick.ac.uk::33ad319c-faab-44e7-b730-ab3160d18fae" providerId="AD" clId="Web-{618330F1-9E5B-4D5D-990C-A25F0B362CE6}" dt="2023-02-24T19:16:11.854" v="234" actId="14100"/>
          <ac:picMkLst>
            <pc:docMk/>
            <pc:sldMk cId="2143784245" sldId="462"/>
            <ac:picMk id="6" creationId="{F1A4B9B5-29DF-3918-F100-296C3B285680}"/>
          </ac:picMkLst>
        </pc:picChg>
        <pc:picChg chg="del">
          <ac:chgData name="CHEN, KATHY (PGR)" userId="S::u2267086@live.warwick.ac.uk::33ad319c-faab-44e7-b730-ab3160d18fae" providerId="AD" clId="Web-{618330F1-9E5B-4D5D-990C-A25F0B362CE6}" dt="2023-02-24T19:12:50.355" v="182"/>
          <ac:picMkLst>
            <pc:docMk/>
            <pc:sldMk cId="2143784245" sldId="462"/>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7:57.596" v="275" actId="20577"/>
        <pc:sldMkLst>
          <pc:docMk/>
          <pc:sldMk cId="3515668931" sldId="463"/>
        </pc:sldMkLst>
        <pc:spChg chg="mod">
          <ac:chgData name="CHEN, KATHY (PGR)" userId="S::u2267086@live.warwick.ac.uk::33ad319c-faab-44e7-b730-ab3160d18fae" providerId="AD" clId="Web-{618330F1-9E5B-4D5D-990C-A25F0B362CE6}" dt="2023-02-24T19:17:52.267" v="273" actId="20577"/>
          <ac:spMkLst>
            <pc:docMk/>
            <pc:sldMk cId="3515668931" sldId="463"/>
            <ac:spMk id="2" creationId="{982EF65B-E84F-3387-CE22-0696805B70D3}"/>
          </ac:spMkLst>
        </pc:spChg>
        <pc:spChg chg="mod">
          <ac:chgData name="CHEN, KATHY (PGR)" userId="S::u2267086@live.warwick.ac.uk::33ad319c-faab-44e7-b730-ab3160d18fae" providerId="AD" clId="Web-{618330F1-9E5B-4D5D-990C-A25F0B362CE6}" dt="2023-02-24T19:17:57.596" v="275" actId="20577"/>
          <ac:spMkLst>
            <pc:docMk/>
            <pc:sldMk cId="3515668931" sldId="463"/>
            <ac:spMk id="3" creationId="{6BBFEDCC-1B51-5E8D-72D3-3AE797F1178F}"/>
          </ac:spMkLst>
        </pc:spChg>
        <pc:picChg chg="del">
          <ac:chgData name="CHEN, KATHY (PGR)" userId="S::u2267086@live.warwick.ac.uk::33ad319c-faab-44e7-b730-ab3160d18fae" providerId="AD" clId="Web-{618330F1-9E5B-4D5D-990C-A25F0B362CE6}" dt="2023-02-24T19:16:20.948" v="236"/>
          <ac:picMkLst>
            <pc:docMk/>
            <pc:sldMk cId="3515668931" sldId="463"/>
            <ac:picMk id="6" creationId="{F1A4B9B5-29DF-3918-F100-296C3B285680}"/>
          </ac:picMkLst>
        </pc:picChg>
        <pc:picChg chg="add mod">
          <ac:chgData name="CHEN, KATHY (PGR)" userId="S::u2267086@live.warwick.ac.uk::33ad319c-faab-44e7-b730-ab3160d18fae" providerId="AD" clId="Web-{618330F1-9E5B-4D5D-990C-A25F0B362CE6}" dt="2023-02-24T19:17:41.735" v="263" actId="1076"/>
          <ac:picMkLst>
            <pc:docMk/>
            <pc:sldMk cId="3515668931" sldId="463"/>
            <ac:picMk id="8" creationId="{9A829542-4EE7-FE8A-0020-AAC12DADC865}"/>
          </ac:picMkLst>
        </pc:picChg>
      </pc:sldChg>
      <pc:sldChg chg="addSp delSp modSp add replId">
        <pc:chgData name="CHEN, KATHY (PGR)" userId="S::u2267086@live.warwick.ac.uk::33ad319c-faab-44e7-b730-ab3160d18fae" providerId="AD" clId="Web-{618330F1-9E5B-4D5D-990C-A25F0B362CE6}" dt="2023-02-24T19:19:13.351" v="290" actId="20577"/>
        <pc:sldMkLst>
          <pc:docMk/>
          <pc:sldMk cId="832004715" sldId="464"/>
        </pc:sldMkLst>
        <pc:spChg chg="mod">
          <ac:chgData name="CHEN, KATHY (PGR)" userId="S::u2267086@live.warwick.ac.uk::33ad319c-faab-44e7-b730-ab3160d18fae" providerId="AD" clId="Web-{618330F1-9E5B-4D5D-990C-A25F0B362CE6}" dt="2023-02-24T19:19:13.351" v="290" actId="20577"/>
          <ac:spMkLst>
            <pc:docMk/>
            <pc:sldMk cId="832004715" sldId="464"/>
            <ac:spMk id="3" creationId="{6BBFEDCC-1B51-5E8D-72D3-3AE797F1178F}"/>
          </ac:spMkLst>
        </pc:spChg>
        <pc:picChg chg="add mod">
          <ac:chgData name="CHEN, KATHY (PGR)" userId="S::u2267086@live.warwick.ac.uk::33ad319c-faab-44e7-b730-ab3160d18fae" providerId="AD" clId="Web-{618330F1-9E5B-4D5D-990C-A25F0B362CE6}" dt="2023-02-24T19:19:07.116" v="289" actId="1076"/>
          <ac:picMkLst>
            <pc:docMk/>
            <pc:sldMk cId="832004715" sldId="464"/>
            <ac:picMk id="6" creationId="{9A29AC82-B119-8921-C8D6-B5D6C6B33EC4}"/>
          </ac:picMkLst>
        </pc:picChg>
        <pc:picChg chg="del">
          <ac:chgData name="CHEN, KATHY (PGR)" userId="S::u2267086@live.warwick.ac.uk::33ad319c-faab-44e7-b730-ab3160d18fae" providerId="AD" clId="Web-{618330F1-9E5B-4D5D-990C-A25F0B362CE6}" dt="2023-02-24T19:18:01.846" v="277"/>
          <ac:picMkLst>
            <pc:docMk/>
            <pc:sldMk cId="832004715" sldId="464"/>
            <ac:picMk id="8" creationId="{9A829542-4EE7-FE8A-0020-AAC12DADC865}"/>
          </ac:picMkLst>
        </pc:picChg>
      </pc:sldChg>
      <pc:sldChg chg="delSp modSp add replId">
        <pc:chgData name="CHEN, KATHY (PGR)" userId="S::u2267086@live.warwick.ac.uk::33ad319c-faab-44e7-b730-ab3160d18fae" providerId="AD" clId="Web-{618330F1-9E5B-4D5D-990C-A25F0B362CE6}" dt="2023-02-24T19:21:35.970" v="333" actId="1076"/>
        <pc:sldMkLst>
          <pc:docMk/>
          <pc:sldMk cId="3514986987" sldId="465"/>
        </pc:sldMkLst>
        <pc:spChg chg="mod">
          <ac:chgData name="CHEN, KATHY (PGR)" userId="S::u2267086@live.warwick.ac.uk::33ad319c-faab-44e7-b730-ab3160d18fae" providerId="AD" clId="Web-{618330F1-9E5B-4D5D-990C-A25F0B362CE6}" dt="2023-02-24T19:21:35.970" v="333" actId="1076"/>
          <ac:spMkLst>
            <pc:docMk/>
            <pc:sldMk cId="3514986987" sldId="465"/>
            <ac:spMk id="3" creationId="{6BBFEDCC-1B51-5E8D-72D3-3AE797F1178F}"/>
          </ac:spMkLst>
        </pc:spChg>
        <pc:picChg chg="del">
          <ac:chgData name="CHEN, KATHY (PGR)" userId="S::u2267086@live.warwick.ac.uk::33ad319c-faab-44e7-b730-ab3160d18fae" providerId="AD" clId="Web-{618330F1-9E5B-4D5D-990C-A25F0B362CE6}" dt="2023-02-24T19:20:11.011" v="292"/>
          <ac:picMkLst>
            <pc:docMk/>
            <pc:sldMk cId="3514986987" sldId="465"/>
            <ac:picMk id="6" creationId="{9A29AC82-B119-8921-C8D6-B5D6C6B33EC4}"/>
          </ac:picMkLst>
        </pc:picChg>
      </pc:sldChg>
    </pc:docChg>
  </pc:docChgLst>
  <pc:docChgLst>
    <pc:chgData clId="Web-{B9C1888F-F097-40EA-9378-18495A866A0E}"/>
    <pc:docChg chg="modSld">
      <pc:chgData name="" userId="" providerId="" clId="Web-{B9C1888F-F097-40EA-9378-18495A866A0E}" dt="2023-02-28T17:43:58.973" v="0" actId="20577"/>
      <pc:docMkLst>
        <pc:docMk/>
      </pc:docMkLst>
      <pc:sldChg chg="modSp">
        <pc:chgData name="" userId="" providerId="" clId="Web-{B9C1888F-F097-40EA-9378-18495A866A0E}" dt="2023-02-28T17:43:58.973" v="0" actId="20577"/>
        <pc:sldMkLst>
          <pc:docMk/>
          <pc:sldMk cId="2868258527" sldId="450"/>
        </pc:sldMkLst>
        <pc:spChg chg="mod">
          <ac:chgData name="" userId="" providerId="" clId="Web-{B9C1888F-F097-40EA-9378-18495A866A0E}" dt="2023-02-28T17:43:58.973" v="0" actId="20577"/>
          <ac:spMkLst>
            <pc:docMk/>
            <pc:sldMk cId="2868258527" sldId="450"/>
            <ac:spMk id="7" creationId="{7EBA17EC-68BE-5A68-472A-4B0E6C21DA87}"/>
          </ac:spMkLst>
        </pc:spChg>
      </pc:sldChg>
    </pc:docChg>
  </pc:docChgLst>
  <pc:docChgLst>
    <pc:chgData name="CHEN, KATHY (PGR)" userId="S::u2267086@live.warwick.ac.uk::33ad319c-faab-44e7-b730-ab3160d18fae" providerId="AD" clId="Web-{32861A17-B54D-4213-8740-C07BEB64804B}"/>
    <pc:docChg chg="addSld modSld">
      <pc:chgData name="CHEN, KATHY (PGR)" userId="S::u2267086@live.warwick.ac.uk::33ad319c-faab-44e7-b730-ab3160d18fae" providerId="AD" clId="Web-{32861A17-B54D-4213-8740-C07BEB64804B}" dt="2023-02-27T22:28:01.068" v="465" actId="20577"/>
      <pc:docMkLst>
        <pc:docMk/>
      </pc:docMkLst>
      <pc:sldChg chg="modSp">
        <pc:chgData name="CHEN, KATHY (PGR)" userId="S::u2267086@live.warwick.ac.uk::33ad319c-faab-44e7-b730-ab3160d18fae" providerId="AD" clId="Web-{32861A17-B54D-4213-8740-C07BEB64804B}" dt="2023-02-27T21:58:04.138" v="7" actId="20577"/>
        <pc:sldMkLst>
          <pc:docMk/>
          <pc:sldMk cId="2868258527" sldId="450"/>
        </pc:sldMkLst>
        <pc:spChg chg="mod">
          <ac:chgData name="CHEN, KATHY (PGR)" userId="S::u2267086@live.warwick.ac.uk::33ad319c-faab-44e7-b730-ab3160d18fae" providerId="AD" clId="Web-{32861A17-B54D-4213-8740-C07BEB64804B}" dt="2023-02-27T21:58:04.138" v="7" actId="20577"/>
          <ac:spMkLst>
            <pc:docMk/>
            <pc:sldMk cId="2868258527" sldId="450"/>
            <ac:spMk id="3" creationId="{6BBFEDCC-1B51-5E8D-72D3-3AE797F1178F}"/>
          </ac:spMkLst>
        </pc:spChg>
      </pc:sldChg>
      <pc:sldChg chg="modSp">
        <pc:chgData name="CHEN, KATHY (PGR)" userId="S::u2267086@live.warwick.ac.uk::33ad319c-faab-44e7-b730-ab3160d18fae" providerId="AD" clId="Web-{32861A17-B54D-4213-8740-C07BEB64804B}" dt="2023-02-27T21:58:39.279" v="14" actId="20577"/>
        <pc:sldMkLst>
          <pc:docMk/>
          <pc:sldMk cId="3188649934" sldId="451"/>
        </pc:sldMkLst>
        <pc:spChg chg="mod">
          <ac:chgData name="CHEN, KATHY (PGR)" userId="S::u2267086@live.warwick.ac.uk::33ad319c-faab-44e7-b730-ab3160d18fae" providerId="AD" clId="Web-{32861A17-B54D-4213-8740-C07BEB64804B}" dt="2023-02-27T21:58:39.279" v="14" actId="20577"/>
          <ac:spMkLst>
            <pc:docMk/>
            <pc:sldMk cId="3188649934" sldId="451"/>
            <ac:spMk id="3" creationId="{6BBFEDCC-1B51-5E8D-72D3-3AE797F1178F}"/>
          </ac:spMkLst>
        </pc:spChg>
      </pc:sldChg>
      <pc:sldChg chg="addSp modSp add replId">
        <pc:chgData name="CHEN, KATHY (PGR)" userId="S::u2267086@live.warwick.ac.uk::33ad319c-faab-44e7-b730-ab3160d18fae" providerId="AD" clId="Web-{32861A17-B54D-4213-8740-C07BEB64804B}" dt="2023-02-27T22:02:31.489" v="44" actId="1076"/>
        <pc:sldMkLst>
          <pc:docMk/>
          <pc:sldMk cId="1971952029" sldId="452"/>
        </pc:sldMkLst>
        <pc:spChg chg="mod">
          <ac:chgData name="CHEN, KATHY (PGR)" userId="S::u2267086@live.warwick.ac.uk::33ad319c-faab-44e7-b730-ab3160d18fae" providerId="AD" clId="Web-{32861A17-B54D-4213-8740-C07BEB64804B}" dt="2023-02-27T21:59:44.656" v="24" actId="20577"/>
          <ac:spMkLst>
            <pc:docMk/>
            <pc:sldMk cId="1971952029" sldId="452"/>
            <ac:spMk id="3" creationId="{6BBFEDCC-1B51-5E8D-72D3-3AE797F1178F}"/>
          </ac:spMkLst>
        </pc:spChg>
        <pc:spChg chg="add mod">
          <ac:chgData name="CHEN, KATHY (PGR)" userId="S::u2267086@live.warwick.ac.uk::33ad319c-faab-44e7-b730-ab3160d18fae" providerId="AD" clId="Web-{32861A17-B54D-4213-8740-C07BEB64804B}" dt="2023-02-27T22:02:31.489" v="44" actId="1076"/>
          <ac:spMkLst>
            <pc:docMk/>
            <pc:sldMk cId="1971952029" sldId="452"/>
            <ac:spMk id="6" creationId="{78494D41-0B0E-E434-E24D-2F1515E4505D}"/>
          </ac:spMkLst>
        </pc:spChg>
      </pc:sldChg>
      <pc:sldChg chg="addSp delSp modSp add replId">
        <pc:chgData name="CHEN, KATHY (PGR)" userId="S::u2267086@live.warwick.ac.uk::33ad319c-faab-44e7-b730-ab3160d18fae" providerId="AD" clId="Web-{32861A17-B54D-4213-8740-C07BEB64804B}" dt="2023-02-27T22:06:05.792" v="103" actId="14100"/>
        <pc:sldMkLst>
          <pc:docMk/>
          <pc:sldMk cId="1405908989" sldId="453"/>
        </pc:sldMkLst>
        <pc:spChg chg="mod">
          <ac:chgData name="CHEN, KATHY (PGR)" userId="S::u2267086@live.warwick.ac.uk::33ad319c-faab-44e7-b730-ab3160d18fae" providerId="AD" clId="Web-{32861A17-B54D-4213-8740-C07BEB64804B}" dt="2023-02-27T22:03:02.037" v="55" actId="20577"/>
          <ac:spMkLst>
            <pc:docMk/>
            <pc:sldMk cId="1405908989" sldId="453"/>
            <ac:spMk id="3" creationId="{6BBFEDCC-1B51-5E8D-72D3-3AE797F1178F}"/>
          </ac:spMkLst>
        </pc:spChg>
        <pc:spChg chg="mod">
          <ac:chgData name="CHEN, KATHY (PGR)" userId="S::u2267086@live.warwick.ac.uk::33ad319c-faab-44e7-b730-ab3160d18fae" providerId="AD" clId="Web-{32861A17-B54D-4213-8740-C07BEB64804B}" dt="2023-02-27T22:06:01.979" v="102" actId="14100"/>
          <ac:spMkLst>
            <pc:docMk/>
            <pc:sldMk cId="1405908989" sldId="453"/>
            <ac:spMk id="6" creationId="{78494D41-0B0E-E434-E24D-2F1515E4505D}"/>
          </ac:spMkLst>
        </pc:spChg>
        <pc:spChg chg="add mod">
          <ac:chgData name="CHEN, KATHY (PGR)" userId="S::u2267086@live.warwick.ac.uk::33ad319c-faab-44e7-b730-ab3160d18fae" providerId="AD" clId="Web-{32861A17-B54D-4213-8740-C07BEB64804B}" dt="2023-02-27T22:06:05.792" v="103" actId="14100"/>
          <ac:spMkLst>
            <pc:docMk/>
            <pc:sldMk cId="1405908989" sldId="453"/>
            <ac:spMk id="9" creationId="{C2DA3172-E6A2-8631-039D-598E4220A7FB}"/>
          </ac:spMkLst>
        </pc:spChg>
        <pc:spChg chg="add del mod">
          <ac:chgData name="CHEN, KATHY (PGR)" userId="S::u2267086@live.warwick.ac.uk::33ad319c-faab-44e7-b730-ab3160d18fae" providerId="AD" clId="Web-{32861A17-B54D-4213-8740-C07BEB64804B}" dt="2023-02-27T22:03:43.866" v="66"/>
          <ac:spMkLst>
            <pc:docMk/>
            <pc:sldMk cId="1405908989" sldId="453"/>
            <ac:spMk id="11" creationId="{964B9F71-ECDE-1530-70BD-10EDA153A2DC}"/>
          </ac:spMkLst>
        </pc:spChg>
      </pc:sldChg>
      <pc:sldChg chg="modSp add replId">
        <pc:chgData name="CHEN, KATHY (PGR)" userId="S::u2267086@live.warwick.ac.uk::33ad319c-faab-44e7-b730-ab3160d18fae" providerId="AD" clId="Web-{32861A17-B54D-4213-8740-C07BEB64804B}" dt="2023-02-27T22:07:36.045" v="127" actId="20577"/>
        <pc:sldMkLst>
          <pc:docMk/>
          <pc:sldMk cId="3382593074" sldId="454"/>
        </pc:sldMkLst>
        <pc:spChg chg="mod">
          <ac:chgData name="CHEN, KATHY (PGR)" userId="S::u2267086@live.warwick.ac.uk::33ad319c-faab-44e7-b730-ab3160d18fae" providerId="AD" clId="Web-{32861A17-B54D-4213-8740-C07BEB64804B}" dt="2023-02-27T22:07:11.919" v="116" actId="20577"/>
          <ac:spMkLst>
            <pc:docMk/>
            <pc:sldMk cId="3382593074" sldId="454"/>
            <ac:spMk id="6" creationId="{78494D41-0B0E-E434-E24D-2F1515E4505D}"/>
          </ac:spMkLst>
        </pc:spChg>
        <pc:spChg chg="mod">
          <ac:chgData name="CHEN, KATHY (PGR)" userId="S::u2267086@live.warwick.ac.uk::33ad319c-faab-44e7-b730-ab3160d18fae" providerId="AD" clId="Web-{32861A17-B54D-4213-8740-C07BEB64804B}" dt="2023-02-27T22:07:36.045" v="127" actId="20577"/>
          <ac:spMkLst>
            <pc:docMk/>
            <pc:sldMk cId="3382593074" sldId="454"/>
            <ac:spMk id="9" creationId="{C2DA3172-E6A2-8631-039D-598E4220A7FB}"/>
          </ac:spMkLst>
        </pc:spChg>
      </pc:sldChg>
      <pc:sldChg chg="delSp modSp add replId">
        <pc:chgData name="CHEN, KATHY (PGR)" userId="S::u2267086@live.warwick.ac.uk::33ad319c-faab-44e7-b730-ab3160d18fae" providerId="AD" clId="Web-{32861A17-B54D-4213-8740-C07BEB64804B}" dt="2023-02-27T22:08:31.077" v="144" actId="20577"/>
        <pc:sldMkLst>
          <pc:docMk/>
          <pc:sldMk cId="774684703" sldId="455"/>
        </pc:sldMkLst>
        <pc:spChg chg="mod">
          <ac:chgData name="CHEN, KATHY (PGR)" userId="S::u2267086@live.warwick.ac.uk::33ad319c-faab-44e7-b730-ab3160d18fae" providerId="AD" clId="Web-{32861A17-B54D-4213-8740-C07BEB64804B}" dt="2023-02-27T22:08:06.139" v="135" actId="20577"/>
          <ac:spMkLst>
            <pc:docMk/>
            <pc:sldMk cId="774684703" sldId="455"/>
            <ac:spMk id="2" creationId="{20C34B7D-E70A-2934-8E22-8DFD850923A8}"/>
          </ac:spMkLst>
        </pc:spChg>
        <pc:spChg chg="mod">
          <ac:chgData name="CHEN, KATHY (PGR)" userId="S::u2267086@live.warwick.ac.uk::33ad319c-faab-44e7-b730-ab3160d18fae" providerId="AD" clId="Web-{32861A17-B54D-4213-8740-C07BEB64804B}" dt="2023-02-27T22:08:31.077" v="144" actId="20577"/>
          <ac:spMkLst>
            <pc:docMk/>
            <pc:sldMk cId="774684703" sldId="455"/>
            <ac:spMk id="3" creationId="{6BBFEDCC-1B51-5E8D-72D3-3AE797F1178F}"/>
          </ac:spMkLst>
        </pc:spChg>
        <pc:spChg chg="del">
          <ac:chgData name="CHEN, KATHY (PGR)" userId="S::u2267086@live.warwick.ac.uk::33ad319c-faab-44e7-b730-ab3160d18fae" providerId="AD" clId="Web-{32861A17-B54D-4213-8740-C07BEB64804B}" dt="2023-02-27T22:07:44.232" v="131"/>
          <ac:spMkLst>
            <pc:docMk/>
            <pc:sldMk cId="774684703" sldId="455"/>
            <ac:spMk id="6" creationId="{78494D41-0B0E-E434-E24D-2F1515E4505D}"/>
          </ac:spMkLst>
        </pc:spChg>
        <pc:spChg chg="del mod">
          <ac:chgData name="CHEN, KATHY (PGR)" userId="S::u2267086@live.warwick.ac.uk::33ad319c-faab-44e7-b730-ab3160d18fae" providerId="AD" clId="Web-{32861A17-B54D-4213-8740-C07BEB64804B}" dt="2023-02-27T22:07:41.795" v="130"/>
          <ac:spMkLst>
            <pc:docMk/>
            <pc:sldMk cId="774684703" sldId="455"/>
            <ac:spMk id="9" creationId="{C2DA3172-E6A2-8631-039D-598E4220A7FB}"/>
          </ac:spMkLst>
        </pc:spChg>
      </pc:sldChg>
      <pc:sldChg chg="addSp modSp add replId">
        <pc:chgData name="CHEN, KATHY (PGR)" userId="S::u2267086@live.warwick.ac.uk::33ad319c-faab-44e7-b730-ab3160d18fae" providerId="AD" clId="Web-{32861A17-B54D-4213-8740-C07BEB64804B}" dt="2023-02-27T22:09:55.580" v="165" actId="20577"/>
        <pc:sldMkLst>
          <pc:docMk/>
          <pc:sldMk cId="2997461508" sldId="456"/>
        </pc:sldMkLst>
        <pc:spChg chg="mod">
          <ac:chgData name="CHEN, KATHY (PGR)" userId="S::u2267086@live.warwick.ac.uk::33ad319c-faab-44e7-b730-ab3160d18fae" providerId="AD" clId="Web-{32861A17-B54D-4213-8740-C07BEB64804B}" dt="2023-02-27T22:09:55.580" v="165" actId="20577"/>
          <ac:spMkLst>
            <pc:docMk/>
            <pc:sldMk cId="2997461508" sldId="456"/>
            <ac:spMk id="3" creationId="{6BBFEDCC-1B51-5E8D-72D3-3AE797F1178F}"/>
          </ac:spMkLst>
        </pc:spChg>
        <pc:picChg chg="add mod">
          <ac:chgData name="CHEN, KATHY (PGR)" userId="S::u2267086@live.warwick.ac.uk::33ad319c-faab-44e7-b730-ab3160d18fae" providerId="AD" clId="Web-{32861A17-B54D-4213-8740-C07BEB64804B}" dt="2023-02-27T22:09:34.376" v="155" actId="1076"/>
          <ac:picMkLst>
            <pc:docMk/>
            <pc:sldMk cId="2997461508" sldId="456"/>
            <ac:picMk id="6" creationId="{3B789943-A206-C848-CC9A-74E6747C0D92}"/>
          </ac:picMkLst>
        </pc:picChg>
      </pc:sldChg>
      <pc:sldChg chg="addSp delSp modSp add replId">
        <pc:chgData name="CHEN, KATHY (PGR)" userId="S::u2267086@live.warwick.ac.uk::33ad319c-faab-44e7-b730-ab3160d18fae" providerId="AD" clId="Web-{32861A17-B54D-4213-8740-C07BEB64804B}" dt="2023-02-27T22:10:45.925" v="177" actId="1076"/>
        <pc:sldMkLst>
          <pc:docMk/>
          <pc:sldMk cId="711294522" sldId="457"/>
        </pc:sldMkLst>
        <pc:spChg chg="mod">
          <ac:chgData name="CHEN, KATHY (PGR)" userId="S::u2267086@live.warwick.ac.uk::33ad319c-faab-44e7-b730-ab3160d18fae" providerId="AD" clId="Web-{32861A17-B54D-4213-8740-C07BEB64804B}" dt="2023-02-27T22:10:41.862" v="176" actId="20577"/>
          <ac:spMkLst>
            <pc:docMk/>
            <pc:sldMk cId="711294522" sldId="457"/>
            <ac:spMk id="3" creationId="{6BBFEDCC-1B51-5E8D-72D3-3AE797F1178F}"/>
          </ac:spMkLst>
        </pc:spChg>
        <pc:picChg chg="del">
          <ac:chgData name="CHEN, KATHY (PGR)" userId="S::u2267086@live.warwick.ac.uk::33ad319c-faab-44e7-b730-ab3160d18fae" providerId="AD" clId="Web-{32861A17-B54D-4213-8740-C07BEB64804B}" dt="2023-02-27T22:09:59.127" v="167"/>
          <ac:picMkLst>
            <pc:docMk/>
            <pc:sldMk cId="711294522" sldId="457"/>
            <ac:picMk id="6" creationId="{3B789943-A206-C848-CC9A-74E6747C0D92}"/>
          </ac:picMkLst>
        </pc:picChg>
        <pc:picChg chg="add mod">
          <ac:chgData name="CHEN, KATHY (PGR)" userId="S::u2267086@live.warwick.ac.uk::33ad319c-faab-44e7-b730-ab3160d18fae" providerId="AD" clId="Web-{32861A17-B54D-4213-8740-C07BEB64804B}" dt="2023-02-27T22:10:45.925" v="177" actId="1076"/>
          <ac:picMkLst>
            <pc:docMk/>
            <pc:sldMk cId="711294522" sldId="457"/>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1:27.535" v="186" actId="20577"/>
        <pc:sldMkLst>
          <pc:docMk/>
          <pc:sldMk cId="3734975962" sldId="458"/>
        </pc:sldMkLst>
        <pc:spChg chg="mod">
          <ac:chgData name="CHEN, KATHY (PGR)" userId="S::u2267086@live.warwick.ac.uk::33ad319c-faab-44e7-b730-ab3160d18fae" providerId="AD" clId="Web-{32861A17-B54D-4213-8740-C07BEB64804B}" dt="2023-02-27T22:11:27.535" v="186" actId="20577"/>
          <ac:spMkLst>
            <pc:docMk/>
            <pc:sldMk cId="3734975962" sldId="458"/>
            <ac:spMk id="3" creationId="{6BBFEDCC-1B51-5E8D-72D3-3AE797F1178F}"/>
          </ac:spMkLst>
        </pc:spChg>
        <pc:picChg chg="add mod">
          <ac:chgData name="CHEN, KATHY (PGR)" userId="S::u2267086@live.warwick.ac.uk::33ad319c-faab-44e7-b730-ab3160d18fae" providerId="AD" clId="Web-{32861A17-B54D-4213-8740-C07BEB64804B}" dt="2023-02-27T22:11:21.551" v="184" actId="1076"/>
          <ac:picMkLst>
            <pc:docMk/>
            <pc:sldMk cId="3734975962" sldId="458"/>
            <ac:picMk id="6" creationId="{FB1FA7B1-AA0C-050C-49E7-D4E9334B963C}"/>
          </ac:picMkLst>
        </pc:picChg>
        <pc:picChg chg="del">
          <ac:chgData name="CHEN, KATHY (PGR)" userId="S::u2267086@live.warwick.ac.uk::33ad319c-faab-44e7-b730-ab3160d18fae" providerId="AD" clId="Web-{32861A17-B54D-4213-8740-C07BEB64804B}" dt="2023-02-27T22:10:50.925" v="179"/>
          <ac:picMkLst>
            <pc:docMk/>
            <pc:sldMk cId="3734975962" sldId="458"/>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2:05.661" v="196" actId="1076"/>
        <pc:sldMkLst>
          <pc:docMk/>
          <pc:sldMk cId="372039051" sldId="459"/>
        </pc:sldMkLst>
        <pc:spChg chg="mod">
          <ac:chgData name="CHEN, KATHY (PGR)" userId="S::u2267086@live.warwick.ac.uk::33ad319c-faab-44e7-b730-ab3160d18fae" providerId="AD" clId="Web-{32861A17-B54D-4213-8740-C07BEB64804B}" dt="2023-02-27T22:12:00.755" v="195" actId="20577"/>
          <ac:spMkLst>
            <pc:docMk/>
            <pc:sldMk cId="372039051" sldId="459"/>
            <ac:spMk id="3" creationId="{6BBFEDCC-1B51-5E8D-72D3-3AE797F1178F}"/>
          </ac:spMkLst>
        </pc:spChg>
        <pc:picChg chg="del">
          <ac:chgData name="CHEN, KATHY (PGR)" userId="S::u2267086@live.warwick.ac.uk::33ad319c-faab-44e7-b730-ab3160d18fae" providerId="AD" clId="Web-{32861A17-B54D-4213-8740-C07BEB64804B}" dt="2023-02-27T22:11:31.160" v="188"/>
          <ac:picMkLst>
            <pc:docMk/>
            <pc:sldMk cId="372039051" sldId="459"/>
            <ac:picMk id="6" creationId="{FB1FA7B1-AA0C-050C-49E7-D4E9334B963C}"/>
          </ac:picMkLst>
        </pc:picChg>
        <pc:picChg chg="add mod">
          <ac:chgData name="CHEN, KATHY (PGR)" userId="S::u2267086@live.warwick.ac.uk::33ad319c-faab-44e7-b730-ab3160d18fae" providerId="AD" clId="Web-{32861A17-B54D-4213-8740-C07BEB64804B}" dt="2023-02-27T22:12:05.661" v="196" actId="1076"/>
          <ac:picMkLst>
            <pc:docMk/>
            <pc:sldMk cId="372039051" sldId="459"/>
            <ac:picMk id="8" creationId="{6CF4ADC3-7C1E-4220-D8EF-4A5E90DAFF3D}"/>
          </ac:picMkLst>
        </pc:picChg>
      </pc:sldChg>
      <pc:sldChg chg="delSp modSp add replId">
        <pc:chgData name="CHEN, KATHY (PGR)" userId="S::u2267086@live.warwick.ac.uk::33ad319c-faab-44e7-b730-ab3160d18fae" providerId="AD" clId="Web-{32861A17-B54D-4213-8740-C07BEB64804B}" dt="2023-02-27T22:14:12.337" v="221" actId="20577"/>
        <pc:sldMkLst>
          <pc:docMk/>
          <pc:sldMk cId="457060114" sldId="460"/>
        </pc:sldMkLst>
        <pc:spChg chg="mod">
          <ac:chgData name="CHEN, KATHY (PGR)" userId="S::u2267086@live.warwick.ac.uk::33ad319c-faab-44e7-b730-ab3160d18fae" providerId="AD" clId="Web-{32861A17-B54D-4213-8740-C07BEB64804B}" dt="2023-02-27T22:14:12.337" v="221" actId="20577"/>
          <ac:spMkLst>
            <pc:docMk/>
            <pc:sldMk cId="457060114" sldId="460"/>
            <ac:spMk id="3" creationId="{6BBFEDCC-1B51-5E8D-72D3-3AE797F1178F}"/>
          </ac:spMkLst>
        </pc:spChg>
        <pc:picChg chg="del">
          <ac:chgData name="CHEN, KATHY (PGR)" userId="S::u2267086@live.warwick.ac.uk::33ad319c-faab-44e7-b730-ab3160d18fae" providerId="AD" clId="Web-{32861A17-B54D-4213-8740-C07BEB64804B}" dt="2023-02-27T22:13:13.460" v="198"/>
          <ac:picMkLst>
            <pc:docMk/>
            <pc:sldMk cId="457060114" sldId="460"/>
            <ac:picMk id="8" creationId="{6CF4ADC3-7C1E-4220-D8EF-4A5E90DAFF3D}"/>
          </ac:picMkLst>
        </pc:picChg>
      </pc:sldChg>
      <pc:sldChg chg="modSp add replId">
        <pc:chgData name="CHEN, KATHY (PGR)" userId="S::u2267086@live.warwick.ac.uk::33ad319c-faab-44e7-b730-ab3160d18fae" providerId="AD" clId="Web-{32861A17-B54D-4213-8740-C07BEB64804B}" dt="2023-02-27T22:14:33.853" v="227" actId="20577"/>
        <pc:sldMkLst>
          <pc:docMk/>
          <pc:sldMk cId="3103459824" sldId="461"/>
        </pc:sldMkLst>
        <pc:spChg chg="mod">
          <ac:chgData name="CHEN, KATHY (PGR)" userId="S::u2267086@live.warwick.ac.uk::33ad319c-faab-44e7-b730-ab3160d18fae" providerId="AD" clId="Web-{32861A17-B54D-4213-8740-C07BEB64804B}" dt="2023-02-27T22:14:33.853" v="227" actId="20577"/>
          <ac:spMkLst>
            <pc:docMk/>
            <pc:sldMk cId="3103459824" sldId="461"/>
            <ac:spMk id="3" creationId="{6BBFEDCC-1B51-5E8D-72D3-3AE797F1178F}"/>
          </ac:spMkLst>
        </pc:spChg>
      </pc:sldChg>
      <pc:sldChg chg="addSp modSp add replId">
        <pc:chgData name="CHEN, KATHY (PGR)" userId="S::u2267086@live.warwick.ac.uk::33ad319c-faab-44e7-b730-ab3160d18fae" providerId="AD" clId="Web-{32861A17-B54D-4213-8740-C07BEB64804B}" dt="2023-02-27T22:15:27.182" v="239" actId="1076"/>
        <pc:sldMkLst>
          <pc:docMk/>
          <pc:sldMk cId="2162512199" sldId="462"/>
        </pc:sldMkLst>
        <pc:spChg chg="mod">
          <ac:chgData name="CHEN, KATHY (PGR)" userId="S::u2267086@live.warwick.ac.uk::33ad319c-faab-44e7-b730-ab3160d18fae" providerId="AD" clId="Web-{32861A17-B54D-4213-8740-C07BEB64804B}" dt="2023-02-27T22:15:18.432" v="238" actId="20577"/>
          <ac:spMkLst>
            <pc:docMk/>
            <pc:sldMk cId="2162512199" sldId="462"/>
            <ac:spMk id="3" creationId="{6BBFEDCC-1B51-5E8D-72D3-3AE797F1178F}"/>
          </ac:spMkLst>
        </pc:spChg>
        <pc:picChg chg="add mod">
          <ac:chgData name="CHEN, KATHY (PGR)" userId="S::u2267086@live.warwick.ac.uk::33ad319c-faab-44e7-b730-ab3160d18fae" providerId="AD" clId="Web-{32861A17-B54D-4213-8740-C07BEB64804B}" dt="2023-02-27T22:15:27.182" v="239" actId="1076"/>
          <ac:picMkLst>
            <pc:docMk/>
            <pc:sldMk cId="2162512199" sldId="462"/>
            <ac:picMk id="6" creationId="{86D8F89F-D789-D113-6CEF-32EDF54CB814}"/>
          </ac:picMkLst>
        </pc:picChg>
      </pc:sldChg>
      <pc:sldChg chg="delSp modSp add replId">
        <pc:chgData name="CHEN, KATHY (PGR)" userId="S::u2267086@live.warwick.ac.uk::33ad319c-faab-44e7-b730-ab3160d18fae" providerId="AD" clId="Web-{32861A17-B54D-4213-8740-C07BEB64804B}" dt="2023-02-27T22:16:19.981" v="261" actId="20577"/>
        <pc:sldMkLst>
          <pc:docMk/>
          <pc:sldMk cId="1144911567" sldId="463"/>
        </pc:sldMkLst>
        <pc:spChg chg="mod">
          <ac:chgData name="CHEN, KATHY (PGR)" userId="S::u2267086@live.warwick.ac.uk::33ad319c-faab-44e7-b730-ab3160d18fae" providerId="AD" clId="Web-{32861A17-B54D-4213-8740-C07BEB64804B}" dt="2023-02-27T22:16:19.981" v="261" actId="20577"/>
          <ac:spMkLst>
            <pc:docMk/>
            <pc:sldMk cId="1144911567" sldId="463"/>
            <ac:spMk id="3" creationId="{6BBFEDCC-1B51-5E8D-72D3-3AE797F1178F}"/>
          </ac:spMkLst>
        </pc:spChg>
        <pc:picChg chg="del">
          <ac:chgData name="CHEN, KATHY (PGR)" userId="S::u2267086@live.warwick.ac.uk::33ad319c-faab-44e7-b730-ab3160d18fae" providerId="AD" clId="Web-{32861A17-B54D-4213-8740-C07BEB64804B}" dt="2023-02-27T22:15:32.245" v="241"/>
          <ac:picMkLst>
            <pc:docMk/>
            <pc:sldMk cId="1144911567" sldId="463"/>
            <ac:picMk id="6" creationId="{86D8F89F-D789-D113-6CEF-32EDF54CB814}"/>
          </ac:picMkLst>
        </pc:picChg>
      </pc:sldChg>
      <pc:sldChg chg="addSp modSp add replId">
        <pc:chgData name="CHEN, KATHY (PGR)" userId="S::u2267086@live.warwick.ac.uk::33ad319c-faab-44e7-b730-ab3160d18fae" providerId="AD" clId="Web-{32861A17-B54D-4213-8740-C07BEB64804B}" dt="2023-02-27T22:17:11.201" v="275" actId="1076"/>
        <pc:sldMkLst>
          <pc:docMk/>
          <pc:sldMk cId="1053835464" sldId="464"/>
        </pc:sldMkLst>
        <pc:spChg chg="mod">
          <ac:chgData name="CHEN, KATHY (PGR)" userId="S::u2267086@live.warwick.ac.uk::33ad319c-faab-44e7-b730-ab3160d18fae" providerId="AD" clId="Web-{32861A17-B54D-4213-8740-C07BEB64804B}" dt="2023-02-27T22:17:09.232" v="274" actId="1076"/>
          <ac:spMkLst>
            <pc:docMk/>
            <pc:sldMk cId="1053835464" sldId="464"/>
            <ac:spMk id="3" creationId="{6BBFEDCC-1B51-5E8D-72D3-3AE797F1178F}"/>
          </ac:spMkLst>
        </pc:spChg>
        <pc:picChg chg="add mod">
          <ac:chgData name="CHEN, KATHY (PGR)" userId="S::u2267086@live.warwick.ac.uk::33ad319c-faab-44e7-b730-ab3160d18fae" providerId="AD" clId="Web-{32861A17-B54D-4213-8740-C07BEB64804B}" dt="2023-02-27T22:17:11.201" v="275" actId="1076"/>
          <ac:picMkLst>
            <pc:docMk/>
            <pc:sldMk cId="1053835464" sldId="464"/>
            <ac:picMk id="6" creationId="{F96A2811-537B-CC2F-DBD0-BD1370A6DC08}"/>
          </ac:picMkLst>
        </pc:picChg>
      </pc:sldChg>
      <pc:sldChg chg="addSp delSp modSp add replId">
        <pc:chgData name="CHEN, KATHY (PGR)" userId="S::u2267086@live.warwick.ac.uk::33ad319c-faab-44e7-b730-ab3160d18fae" providerId="AD" clId="Web-{32861A17-B54D-4213-8740-C07BEB64804B}" dt="2023-02-27T22:19:02.032" v="304" actId="20577"/>
        <pc:sldMkLst>
          <pc:docMk/>
          <pc:sldMk cId="1915516299" sldId="465"/>
        </pc:sldMkLst>
        <pc:spChg chg="mod">
          <ac:chgData name="CHEN, KATHY (PGR)" userId="S::u2267086@live.warwick.ac.uk::33ad319c-faab-44e7-b730-ab3160d18fae" providerId="AD" clId="Web-{32861A17-B54D-4213-8740-C07BEB64804B}" dt="2023-02-27T22:19:02.032" v="304" actId="20577"/>
          <ac:spMkLst>
            <pc:docMk/>
            <pc:sldMk cId="1915516299" sldId="465"/>
            <ac:spMk id="3" creationId="{6BBFEDCC-1B51-5E8D-72D3-3AE797F1178F}"/>
          </ac:spMkLst>
        </pc:spChg>
        <pc:picChg chg="del">
          <ac:chgData name="CHEN, KATHY (PGR)" userId="S::u2267086@live.warwick.ac.uk::33ad319c-faab-44e7-b730-ab3160d18fae" providerId="AD" clId="Web-{32861A17-B54D-4213-8740-C07BEB64804B}" dt="2023-02-27T22:17:16.139" v="277"/>
          <ac:picMkLst>
            <pc:docMk/>
            <pc:sldMk cId="1915516299" sldId="465"/>
            <ac:picMk id="6" creationId="{F96A2811-537B-CC2F-DBD0-BD1370A6DC08}"/>
          </ac:picMkLst>
        </pc:picChg>
        <pc:picChg chg="add del mod">
          <ac:chgData name="CHEN, KATHY (PGR)" userId="S::u2267086@live.warwick.ac.uk::33ad319c-faab-44e7-b730-ab3160d18fae" providerId="AD" clId="Web-{32861A17-B54D-4213-8740-C07BEB64804B}" dt="2023-02-27T22:18:49.985" v="288"/>
          <ac:picMkLst>
            <pc:docMk/>
            <pc:sldMk cId="1915516299" sldId="465"/>
            <ac:picMk id="8" creationId="{FC7FC010-E41E-C55F-6533-0F74BC14C938}"/>
          </ac:picMkLst>
        </pc:picChg>
      </pc:sldChg>
      <pc:sldChg chg="addSp modSp add replId">
        <pc:chgData name="CHEN, KATHY (PGR)" userId="S::u2267086@live.warwick.ac.uk::33ad319c-faab-44e7-b730-ab3160d18fae" providerId="AD" clId="Web-{32861A17-B54D-4213-8740-C07BEB64804B}" dt="2023-02-27T22:20:11.784" v="317" actId="14100"/>
        <pc:sldMkLst>
          <pc:docMk/>
          <pc:sldMk cId="3881331787" sldId="466"/>
        </pc:sldMkLst>
        <pc:spChg chg="mod">
          <ac:chgData name="CHEN, KATHY (PGR)" userId="S::u2267086@live.warwick.ac.uk::33ad319c-faab-44e7-b730-ab3160d18fae" providerId="AD" clId="Web-{32861A17-B54D-4213-8740-C07BEB64804B}" dt="2023-02-27T22:19:08.360" v="306" actId="20577"/>
          <ac:spMkLst>
            <pc:docMk/>
            <pc:sldMk cId="3881331787" sldId="466"/>
            <ac:spMk id="3" creationId="{6BBFEDCC-1B51-5E8D-72D3-3AE797F1178F}"/>
          </ac:spMkLst>
        </pc:spChg>
        <pc:spChg chg="add mod">
          <ac:chgData name="CHEN, KATHY (PGR)" userId="S::u2267086@live.warwick.ac.uk::33ad319c-faab-44e7-b730-ab3160d18fae" providerId="AD" clId="Web-{32861A17-B54D-4213-8740-C07BEB64804B}" dt="2023-02-27T22:20:11.784" v="317" actId="14100"/>
          <ac:spMkLst>
            <pc:docMk/>
            <pc:sldMk cId="3881331787" sldId="466"/>
            <ac:spMk id="6" creationId="{E43D7A8C-654A-BF01-33F8-A618B0D6DFF8}"/>
          </ac:spMkLst>
        </pc:spChg>
        <pc:picChg chg="mod">
          <ac:chgData name="CHEN, KATHY (PGR)" userId="S::u2267086@live.warwick.ac.uk::33ad319c-faab-44e7-b730-ab3160d18fae" providerId="AD" clId="Web-{32861A17-B54D-4213-8740-C07BEB64804B}" dt="2023-02-27T22:20:06.768" v="316" actId="1076"/>
          <ac:picMkLst>
            <pc:docMk/>
            <pc:sldMk cId="3881331787" sldId="466"/>
            <ac:picMk id="8" creationId="{FC7FC010-E41E-C55F-6533-0F74BC14C938}"/>
          </ac:picMkLst>
        </pc:picChg>
      </pc:sldChg>
      <pc:sldChg chg="addSp delSp modSp add replId">
        <pc:chgData name="CHEN, KATHY (PGR)" userId="S::u2267086@live.warwick.ac.uk::33ad319c-faab-44e7-b730-ab3160d18fae" providerId="AD" clId="Web-{32861A17-B54D-4213-8740-C07BEB64804B}" dt="2023-02-27T22:21:34.724" v="355" actId="20577"/>
        <pc:sldMkLst>
          <pc:docMk/>
          <pc:sldMk cId="433250283" sldId="467"/>
        </pc:sldMkLst>
        <pc:spChg chg="mod">
          <ac:chgData name="CHEN, KATHY (PGR)" userId="S::u2267086@live.warwick.ac.uk::33ad319c-faab-44e7-b730-ab3160d18fae" providerId="AD" clId="Web-{32861A17-B54D-4213-8740-C07BEB64804B}" dt="2023-02-27T22:21:34.724" v="355" actId="20577"/>
          <ac:spMkLst>
            <pc:docMk/>
            <pc:sldMk cId="433250283" sldId="467"/>
            <ac:spMk id="3" creationId="{6BBFEDCC-1B51-5E8D-72D3-3AE797F1178F}"/>
          </ac:spMkLst>
        </pc:spChg>
        <pc:picChg chg="add mod">
          <ac:chgData name="CHEN, KATHY (PGR)" userId="S::u2267086@live.warwick.ac.uk::33ad319c-faab-44e7-b730-ab3160d18fae" providerId="AD" clId="Web-{32861A17-B54D-4213-8740-C07BEB64804B}" dt="2023-02-27T22:20:46.426" v="325" actId="1076"/>
          <ac:picMkLst>
            <pc:docMk/>
            <pc:sldMk cId="433250283" sldId="467"/>
            <ac:picMk id="6" creationId="{88CB8E8F-8EB0-39EC-8C82-3C45DE9A2327}"/>
          </ac:picMkLst>
        </pc:picChg>
        <pc:picChg chg="del">
          <ac:chgData name="CHEN, KATHY (PGR)" userId="S::u2267086@live.warwick.ac.uk::33ad319c-faab-44e7-b730-ab3160d18fae" providerId="AD" clId="Web-{32861A17-B54D-4213-8740-C07BEB64804B}" dt="2023-02-27T22:19:27.861" v="311"/>
          <ac:picMkLst>
            <pc:docMk/>
            <pc:sldMk cId="433250283" sldId="467"/>
            <ac:picMk id="8" creationId="{FC7FC010-E41E-C55F-6533-0F74BC14C938}"/>
          </ac:picMkLst>
        </pc:picChg>
      </pc:sldChg>
      <pc:sldChg chg="delSp modSp add replId">
        <pc:chgData name="CHEN, KATHY (PGR)" userId="S::u2267086@live.warwick.ac.uk::33ad319c-faab-44e7-b730-ab3160d18fae" providerId="AD" clId="Web-{32861A17-B54D-4213-8740-C07BEB64804B}" dt="2023-02-27T22:22:26.933" v="378" actId="20577"/>
        <pc:sldMkLst>
          <pc:docMk/>
          <pc:sldMk cId="282769198" sldId="468"/>
        </pc:sldMkLst>
        <pc:spChg chg="mod">
          <ac:chgData name="CHEN, KATHY (PGR)" userId="S::u2267086@live.warwick.ac.uk::33ad319c-faab-44e7-b730-ab3160d18fae" providerId="AD" clId="Web-{32861A17-B54D-4213-8740-C07BEB64804B}" dt="2023-02-27T22:22:26.933" v="378" actId="20577"/>
          <ac:spMkLst>
            <pc:docMk/>
            <pc:sldMk cId="282769198" sldId="468"/>
            <ac:spMk id="3" creationId="{6BBFEDCC-1B51-5E8D-72D3-3AE797F1178F}"/>
          </ac:spMkLst>
        </pc:spChg>
        <pc:picChg chg="del">
          <ac:chgData name="CHEN, KATHY (PGR)" userId="S::u2267086@live.warwick.ac.uk::33ad319c-faab-44e7-b730-ab3160d18fae" providerId="AD" clId="Web-{32861A17-B54D-4213-8740-C07BEB64804B}" dt="2023-02-27T22:21:39.583" v="357"/>
          <ac:picMkLst>
            <pc:docMk/>
            <pc:sldMk cId="282769198" sldId="468"/>
            <ac:picMk id="6" creationId="{88CB8E8F-8EB0-39EC-8C82-3C45DE9A2327}"/>
          </ac:picMkLst>
        </pc:picChg>
      </pc:sldChg>
      <pc:sldChg chg="addSp delSp modSp add replId">
        <pc:chgData name="CHEN, KATHY (PGR)" userId="S::u2267086@live.warwick.ac.uk::33ad319c-faab-44e7-b730-ab3160d18fae" providerId="AD" clId="Web-{32861A17-B54D-4213-8740-C07BEB64804B}" dt="2023-02-27T22:24:10.264" v="405" actId="1076"/>
        <pc:sldMkLst>
          <pc:docMk/>
          <pc:sldMk cId="3315765387" sldId="469"/>
        </pc:sldMkLst>
        <pc:spChg chg="mod">
          <ac:chgData name="CHEN, KATHY (PGR)" userId="S::u2267086@live.warwick.ac.uk::33ad319c-faab-44e7-b730-ab3160d18fae" providerId="AD" clId="Web-{32861A17-B54D-4213-8740-C07BEB64804B}" dt="2023-02-27T22:23:17.372" v="387" actId="1076"/>
          <ac:spMkLst>
            <pc:docMk/>
            <pc:sldMk cId="3315765387" sldId="469"/>
            <ac:spMk id="3" creationId="{6BBFEDCC-1B51-5E8D-72D3-3AE797F1178F}"/>
          </ac:spMkLst>
        </pc:spChg>
        <pc:spChg chg="add mod">
          <ac:chgData name="CHEN, KATHY (PGR)" userId="S::u2267086@live.warwick.ac.uk::33ad319c-faab-44e7-b730-ab3160d18fae" providerId="AD" clId="Web-{32861A17-B54D-4213-8740-C07BEB64804B}" dt="2023-02-27T22:24:10.264" v="405" actId="1076"/>
          <ac:spMkLst>
            <pc:docMk/>
            <pc:sldMk cId="3315765387" sldId="469"/>
            <ac:spMk id="9" creationId="{2F599DE1-09A9-D6BC-0F04-C6FC6F19B96B}"/>
          </ac:spMkLst>
        </pc:spChg>
        <pc:picChg chg="add mod">
          <ac:chgData name="CHEN, KATHY (PGR)" userId="S::u2267086@live.warwick.ac.uk::33ad319c-faab-44e7-b730-ab3160d18fae" providerId="AD" clId="Web-{32861A17-B54D-4213-8740-C07BEB64804B}" dt="2023-02-27T22:24:03.374" v="404" actId="1076"/>
          <ac:picMkLst>
            <pc:docMk/>
            <pc:sldMk cId="3315765387" sldId="469"/>
            <ac:picMk id="6" creationId="{45D280D6-3436-9CDB-D7D3-484BE792CEE7}"/>
          </ac:picMkLst>
        </pc:picChg>
        <pc:picChg chg="add del mod">
          <ac:chgData name="CHEN, KATHY (PGR)" userId="S::u2267086@live.warwick.ac.uk::33ad319c-faab-44e7-b730-ab3160d18fae" providerId="AD" clId="Web-{32861A17-B54D-4213-8740-C07BEB64804B}" dt="2023-02-27T22:23:48.076" v="399"/>
          <ac:picMkLst>
            <pc:docMk/>
            <pc:sldMk cId="3315765387" sldId="469"/>
            <ac:picMk id="8" creationId="{75EFB5AB-705C-475A-DAD3-142C21ECA827}"/>
          </ac:picMkLst>
        </pc:picChg>
      </pc:sldChg>
      <pc:sldChg chg="addSp delSp modSp add replId">
        <pc:chgData name="CHEN, KATHY (PGR)" userId="S::u2267086@live.warwick.ac.uk::33ad319c-faab-44e7-b730-ab3160d18fae" providerId="AD" clId="Web-{32861A17-B54D-4213-8740-C07BEB64804B}" dt="2023-02-27T22:25:21.969" v="426" actId="1076"/>
        <pc:sldMkLst>
          <pc:docMk/>
          <pc:sldMk cId="1217819131" sldId="470"/>
        </pc:sldMkLst>
        <pc:spChg chg="mod">
          <ac:chgData name="CHEN, KATHY (PGR)" userId="S::u2267086@live.warwick.ac.uk::33ad319c-faab-44e7-b730-ab3160d18fae" providerId="AD" clId="Web-{32861A17-B54D-4213-8740-C07BEB64804B}" dt="2023-02-27T22:25:06.735" v="422" actId="20577"/>
          <ac:spMkLst>
            <pc:docMk/>
            <pc:sldMk cId="1217819131" sldId="470"/>
            <ac:spMk id="3" creationId="{6BBFEDCC-1B51-5E8D-72D3-3AE797F1178F}"/>
          </ac:spMkLst>
        </pc:spChg>
        <pc:spChg chg="del mod">
          <ac:chgData name="CHEN, KATHY (PGR)" userId="S::u2267086@live.warwick.ac.uk::33ad319c-faab-44e7-b730-ab3160d18fae" providerId="AD" clId="Web-{32861A17-B54D-4213-8740-C07BEB64804B}" dt="2023-02-27T22:23:45.811" v="398"/>
          <ac:spMkLst>
            <pc:docMk/>
            <pc:sldMk cId="1217819131" sldId="470"/>
            <ac:spMk id="9" creationId="{2F599DE1-09A9-D6BC-0F04-C6FC6F19B96B}"/>
          </ac:spMkLst>
        </pc:spChg>
        <pc:spChg chg="add mod">
          <ac:chgData name="CHEN, KATHY (PGR)" userId="S::u2267086@live.warwick.ac.uk::33ad319c-faab-44e7-b730-ab3160d18fae" providerId="AD" clId="Web-{32861A17-B54D-4213-8740-C07BEB64804B}" dt="2023-02-27T22:25:21.969" v="426" actId="1076"/>
          <ac:spMkLst>
            <pc:docMk/>
            <pc:sldMk cId="1217819131" sldId="470"/>
            <ac:spMk id="10" creationId="{7AED5DC3-E749-C5A0-2D09-C254DA64E25C}"/>
          </ac:spMkLst>
        </pc:spChg>
        <pc:picChg chg="del">
          <ac:chgData name="CHEN, KATHY (PGR)" userId="S::u2267086@live.warwick.ac.uk::33ad319c-faab-44e7-b730-ab3160d18fae" providerId="AD" clId="Web-{32861A17-B54D-4213-8740-C07BEB64804B}" dt="2023-02-27T22:23:42.060" v="395"/>
          <ac:picMkLst>
            <pc:docMk/>
            <pc:sldMk cId="1217819131" sldId="470"/>
            <ac:picMk id="6" creationId="{45D280D6-3436-9CDB-D7D3-484BE792CEE7}"/>
          </ac:picMkLst>
        </pc:picChg>
        <pc:picChg chg="mod">
          <ac:chgData name="CHEN, KATHY (PGR)" userId="S::u2267086@live.warwick.ac.uk::33ad319c-faab-44e7-b730-ab3160d18fae" providerId="AD" clId="Web-{32861A17-B54D-4213-8740-C07BEB64804B}" dt="2023-02-27T22:25:10.907" v="425" actId="1076"/>
          <ac:picMkLst>
            <pc:docMk/>
            <pc:sldMk cId="1217819131" sldId="470"/>
            <ac:picMk id="8" creationId="{75EFB5AB-705C-475A-DAD3-142C21ECA827}"/>
          </ac:picMkLst>
        </pc:picChg>
      </pc:sldChg>
      <pc:sldChg chg="delSp modSp add replId">
        <pc:chgData name="CHEN, KATHY (PGR)" userId="S::u2267086@live.warwick.ac.uk::33ad319c-faab-44e7-b730-ab3160d18fae" providerId="AD" clId="Web-{32861A17-B54D-4213-8740-C07BEB64804B}" dt="2023-02-27T22:26:07.111" v="436" actId="20577"/>
        <pc:sldMkLst>
          <pc:docMk/>
          <pc:sldMk cId="3561174985" sldId="471"/>
        </pc:sldMkLst>
        <pc:spChg chg="mod">
          <ac:chgData name="CHEN, KATHY (PGR)" userId="S::u2267086@live.warwick.ac.uk::33ad319c-faab-44e7-b730-ab3160d18fae" providerId="AD" clId="Web-{32861A17-B54D-4213-8740-C07BEB64804B}" dt="2023-02-27T22:26:07.111" v="436" actId="20577"/>
          <ac:spMkLst>
            <pc:docMk/>
            <pc:sldMk cId="3561174985" sldId="471"/>
            <ac:spMk id="3" creationId="{6BBFEDCC-1B51-5E8D-72D3-3AE797F1178F}"/>
          </ac:spMkLst>
        </pc:spChg>
        <pc:spChg chg="del">
          <ac:chgData name="CHEN, KATHY (PGR)" userId="S::u2267086@live.warwick.ac.uk::33ad319c-faab-44e7-b730-ab3160d18fae" providerId="AD" clId="Web-{32861A17-B54D-4213-8740-C07BEB64804B}" dt="2023-02-27T22:25:44.986" v="429"/>
          <ac:spMkLst>
            <pc:docMk/>
            <pc:sldMk cId="3561174985" sldId="471"/>
            <ac:spMk id="10" creationId="{7AED5DC3-E749-C5A0-2D09-C254DA64E25C}"/>
          </ac:spMkLst>
        </pc:spChg>
        <pc:picChg chg="del">
          <ac:chgData name="CHEN, KATHY (PGR)" userId="S::u2267086@live.warwick.ac.uk::33ad319c-faab-44e7-b730-ab3160d18fae" providerId="AD" clId="Web-{32861A17-B54D-4213-8740-C07BEB64804B}" dt="2023-02-27T22:25:42.658" v="428"/>
          <ac:picMkLst>
            <pc:docMk/>
            <pc:sldMk cId="3561174985" sldId="471"/>
            <ac:picMk id="8" creationId="{75EFB5AB-705C-475A-DAD3-142C21ECA827}"/>
          </ac:picMkLst>
        </pc:picChg>
      </pc:sldChg>
      <pc:sldChg chg="modSp add replId">
        <pc:chgData name="CHEN, KATHY (PGR)" userId="S::u2267086@live.warwick.ac.uk::33ad319c-faab-44e7-b730-ab3160d18fae" providerId="AD" clId="Web-{32861A17-B54D-4213-8740-C07BEB64804B}" dt="2023-02-27T22:26:34.659" v="443" actId="20577"/>
        <pc:sldMkLst>
          <pc:docMk/>
          <pc:sldMk cId="736821949" sldId="472"/>
        </pc:sldMkLst>
        <pc:spChg chg="mod">
          <ac:chgData name="CHEN, KATHY (PGR)" userId="S::u2267086@live.warwick.ac.uk::33ad319c-faab-44e7-b730-ab3160d18fae" providerId="AD" clId="Web-{32861A17-B54D-4213-8740-C07BEB64804B}" dt="2023-02-27T22:26:34.659" v="443" actId="20577"/>
          <ac:spMkLst>
            <pc:docMk/>
            <pc:sldMk cId="736821949" sldId="472"/>
            <ac:spMk id="3" creationId="{6BBFEDCC-1B51-5E8D-72D3-3AE797F1178F}"/>
          </ac:spMkLst>
        </pc:spChg>
      </pc:sldChg>
      <pc:sldChg chg="modSp add replId">
        <pc:chgData name="CHEN, KATHY (PGR)" userId="S::u2267086@live.warwick.ac.uk::33ad319c-faab-44e7-b730-ab3160d18fae" providerId="AD" clId="Web-{32861A17-B54D-4213-8740-C07BEB64804B}" dt="2023-02-27T22:27:07.238" v="450" actId="20577"/>
        <pc:sldMkLst>
          <pc:docMk/>
          <pc:sldMk cId="216993667" sldId="473"/>
        </pc:sldMkLst>
        <pc:spChg chg="mod">
          <ac:chgData name="CHEN, KATHY (PGR)" userId="S::u2267086@live.warwick.ac.uk::33ad319c-faab-44e7-b730-ab3160d18fae" providerId="AD" clId="Web-{32861A17-B54D-4213-8740-C07BEB64804B}" dt="2023-02-27T22:27:07.238" v="450" actId="20577"/>
          <ac:spMkLst>
            <pc:docMk/>
            <pc:sldMk cId="216993667" sldId="473"/>
            <ac:spMk id="3" creationId="{6BBFEDCC-1B51-5E8D-72D3-3AE797F1178F}"/>
          </ac:spMkLst>
        </pc:spChg>
      </pc:sldChg>
      <pc:sldChg chg="modSp add replId">
        <pc:chgData name="CHEN, KATHY (PGR)" userId="S::u2267086@live.warwick.ac.uk::33ad319c-faab-44e7-b730-ab3160d18fae" providerId="AD" clId="Web-{32861A17-B54D-4213-8740-C07BEB64804B}" dt="2023-02-27T22:28:01.068" v="465" actId="20577"/>
        <pc:sldMkLst>
          <pc:docMk/>
          <pc:sldMk cId="4250045119" sldId="474"/>
        </pc:sldMkLst>
        <pc:spChg chg="mod">
          <ac:chgData name="CHEN, KATHY (PGR)" userId="S::u2267086@live.warwick.ac.uk::33ad319c-faab-44e7-b730-ab3160d18fae" providerId="AD" clId="Web-{32861A17-B54D-4213-8740-C07BEB64804B}" dt="2023-02-27T22:28:01.068" v="465" actId="20577"/>
          <ac:spMkLst>
            <pc:docMk/>
            <pc:sldMk cId="4250045119" sldId="474"/>
            <ac:spMk id="3" creationId="{6BBFEDCC-1B51-5E8D-72D3-3AE797F1178F}"/>
          </ac:spMkLst>
        </pc:spChg>
      </pc:sldChg>
    </pc:docChg>
  </pc:docChgLst>
  <pc:docChgLst>
    <pc:chgData name="CHEN, KATHY (PGR)" userId="S::u2267086@live.warwick.ac.uk::33ad319c-faab-44e7-b730-ab3160d18fae" providerId="AD" clId="Web-{534393D9-1DB3-4104-88F3-6C6C0B6C6BBD}"/>
    <pc:docChg chg="addSld delSld modSld">
      <pc:chgData name="CHEN, KATHY (PGR)" userId="S::u2267086@live.warwick.ac.uk::33ad319c-faab-44e7-b730-ab3160d18fae" providerId="AD" clId="Web-{534393D9-1DB3-4104-88F3-6C6C0B6C6BBD}" dt="2023-02-24T21:51:51.395" v="471" actId="20577"/>
      <pc:docMkLst>
        <pc:docMk/>
      </pc:docMkLst>
      <pc:sldChg chg="modSp">
        <pc:chgData name="CHEN, KATHY (PGR)" userId="S::u2267086@live.warwick.ac.uk::33ad319c-faab-44e7-b730-ab3160d18fae" providerId="AD" clId="Web-{534393D9-1DB3-4104-88F3-6C6C0B6C6BBD}" dt="2023-02-24T21:34:39.070" v="127" actId="20577"/>
        <pc:sldMkLst>
          <pc:docMk/>
          <pc:sldMk cId="419606111" sldId="449"/>
        </pc:sldMkLst>
        <pc:spChg chg="mod">
          <ac:chgData name="CHEN, KATHY (PGR)" userId="S::u2267086@live.warwick.ac.uk::33ad319c-faab-44e7-b730-ab3160d18fae" providerId="AD" clId="Web-{534393D9-1DB3-4104-88F3-6C6C0B6C6BBD}" dt="2023-02-24T21:34:39.070" v="127" actId="20577"/>
          <ac:spMkLst>
            <pc:docMk/>
            <pc:sldMk cId="419606111" sldId="449"/>
            <ac:spMk id="3" creationId="{6BBFEDCC-1B51-5E8D-72D3-3AE797F1178F}"/>
          </ac:spMkLst>
        </pc:spChg>
        <pc:spChg chg="mod">
          <ac:chgData name="CHEN, KATHY (PGR)" userId="S::u2267086@live.warwick.ac.uk::33ad319c-faab-44e7-b730-ab3160d18fae" providerId="AD" clId="Web-{534393D9-1DB3-4104-88F3-6C6C0B6C6BBD}" dt="2023-02-24T21:30:59.174" v="1" actId="20577"/>
          <ac:spMkLst>
            <pc:docMk/>
            <pc:sldMk cId="419606111" sldId="449"/>
            <ac:spMk id="7" creationId="{7EBA17EC-68BE-5A68-472A-4B0E6C21DA87}"/>
          </ac:spMkLst>
        </pc:spChg>
      </pc:sldChg>
      <pc:sldChg chg="delSp modSp">
        <pc:chgData name="CHEN, KATHY (PGR)" userId="S::u2267086@live.warwick.ac.uk::33ad319c-faab-44e7-b730-ab3160d18fae" providerId="AD" clId="Web-{534393D9-1DB3-4104-88F3-6C6C0B6C6BBD}" dt="2023-02-24T21:36:46.605" v="183" actId="20577"/>
        <pc:sldMkLst>
          <pc:docMk/>
          <pc:sldMk cId="2868258527" sldId="450"/>
        </pc:sldMkLst>
        <pc:spChg chg="mod">
          <ac:chgData name="CHEN, KATHY (PGR)" userId="S::u2267086@live.warwick.ac.uk::33ad319c-faab-44e7-b730-ab3160d18fae" providerId="AD" clId="Web-{534393D9-1DB3-4104-88F3-6C6C0B6C6BBD}" dt="2023-02-24T21:35:57.276" v="162" actId="20577"/>
          <ac:spMkLst>
            <pc:docMk/>
            <pc:sldMk cId="2868258527" sldId="450"/>
            <ac:spMk id="2" creationId="{20C34B7D-E70A-2934-8E22-8DFD850923A8}"/>
          </ac:spMkLst>
        </pc:spChg>
        <pc:spChg chg="mod">
          <ac:chgData name="CHEN, KATHY (PGR)" userId="S::u2267086@live.warwick.ac.uk::33ad319c-faab-44e7-b730-ab3160d18fae" providerId="AD" clId="Web-{534393D9-1DB3-4104-88F3-6C6C0B6C6BBD}" dt="2023-02-24T21:36:46.605" v="183" actId="20577"/>
          <ac:spMkLst>
            <pc:docMk/>
            <pc:sldMk cId="2868258527" sldId="450"/>
            <ac:spMk id="3" creationId="{6BBFEDCC-1B51-5E8D-72D3-3AE797F1178F}"/>
          </ac:spMkLst>
        </pc:spChg>
        <pc:spChg chg="mod">
          <ac:chgData name="CHEN, KATHY (PGR)" userId="S::u2267086@live.warwick.ac.uk::33ad319c-faab-44e7-b730-ab3160d18fae" providerId="AD" clId="Web-{534393D9-1DB3-4104-88F3-6C6C0B6C6BBD}" dt="2023-02-24T21:35:36.322" v="151" actId="20577"/>
          <ac:spMkLst>
            <pc:docMk/>
            <pc:sldMk cId="2868258527" sldId="450"/>
            <ac:spMk id="7" creationId="{7EBA17EC-68BE-5A68-472A-4B0E6C21DA87}"/>
          </ac:spMkLst>
        </pc:spChg>
        <pc:picChg chg="del">
          <ac:chgData name="CHEN, KATHY (PGR)" userId="S::u2267086@live.warwick.ac.uk::33ad319c-faab-44e7-b730-ab3160d18fae" providerId="AD" clId="Web-{534393D9-1DB3-4104-88F3-6C6C0B6C6BBD}" dt="2023-02-24T21:34:41.461" v="128"/>
          <ac:picMkLst>
            <pc:docMk/>
            <pc:sldMk cId="2868258527" sldId="450"/>
            <ac:picMk id="6" creationId="{7470E2A2-A3FB-2F29-89DB-0A9EEFFF4EA8}"/>
          </ac:picMkLst>
        </pc:picChg>
      </pc:sldChg>
      <pc:sldChg chg="modSp add replId">
        <pc:chgData name="CHEN, KATHY (PGR)" userId="S::u2267086@live.warwick.ac.uk::33ad319c-faab-44e7-b730-ab3160d18fae" providerId="AD" clId="Web-{534393D9-1DB3-4104-88F3-6C6C0B6C6BBD}" dt="2023-02-24T21:37:12.871" v="191" actId="1076"/>
        <pc:sldMkLst>
          <pc:docMk/>
          <pc:sldMk cId="1461407706" sldId="451"/>
        </pc:sldMkLst>
        <pc:spChg chg="mod">
          <ac:chgData name="CHEN, KATHY (PGR)" userId="S::u2267086@live.warwick.ac.uk::33ad319c-faab-44e7-b730-ab3160d18fae" providerId="AD" clId="Web-{534393D9-1DB3-4104-88F3-6C6C0B6C6BBD}" dt="2023-02-24T21:37:02.918" v="185" actId="1076"/>
          <ac:spMkLst>
            <pc:docMk/>
            <pc:sldMk cId="1461407706" sldId="451"/>
            <ac:spMk id="2" creationId="{20C34B7D-E70A-2934-8E22-8DFD850923A8}"/>
          </ac:spMkLst>
        </pc:spChg>
        <pc:spChg chg="mod">
          <ac:chgData name="CHEN, KATHY (PGR)" userId="S::u2267086@live.warwick.ac.uk::33ad319c-faab-44e7-b730-ab3160d18fae" providerId="AD" clId="Web-{534393D9-1DB3-4104-88F3-6C6C0B6C6BBD}" dt="2023-02-24T21:37:12.871" v="191" actId="1076"/>
          <ac:spMkLst>
            <pc:docMk/>
            <pc:sldMk cId="1461407706" sldId="451"/>
            <ac:spMk id="3" creationId="{6BBFEDCC-1B51-5E8D-72D3-3AE797F1178F}"/>
          </ac:spMkLst>
        </pc:spChg>
      </pc:sldChg>
      <pc:sldChg chg="del">
        <pc:chgData name="CHEN, KATHY (PGR)" userId="S::u2267086@live.warwick.ac.uk::33ad319c-faab-44e7-b730-ab3160d18fae" providerId="AD" clId="Web-{534393D9-1DB3-4104-88F3-6C6C0B6C6BBD}" dt="2023-02-24T21:34:43.055" v="129"/>
        <pc:sldMkLst>
          <pc:docMk/>
          <pc:sldMk cId="3511023268" sldId="451"/>
        </pc:sldMkLst>
      </pc:sldChg>
      <pc:sldChg chg="del">
        <pc:chgData name="CHEN, KATHY (PGR)" userId="S::u2267086@live.warwick.ac.uk::33ad319c-faab-44e7-b730-ab3160d18fae" providerId="AD" clId="Web-{534393D9-1DB3-4104-88F3-6C6C0B6C6BBD}" dt="2023-02-24T21:34:43.961" v="130"/>
        <pc:sldMkLst>
          <pc:docMk/>
          <pc:sldMk cId="1129979355" sldId="452"/>
        </pc:sldMkLst>
      </pc:sldChg>
      <pc:sldChg chg="modSp add replId">
        <pc:chgData name="CHEN, KATHY (PGR)" userId="S::u2267086@live.warwick.ac.uk::33ad319c-faab-44e7-b730-ab3160d18fae" providerId="AD" clId="Web-{534393D9-1DB3-4104-88F3-6C6C0B6C6BBD}" dt="2023-02-24T21:37:55.451" v="203" actId="20577"/>
        <pc:sldMkLst>
          <pc:docMk/>
          <pc:sldMk cId="1349630324" sldId="452"/>
        </pc:sldMkLst>
        <pc:spChg chg="mod">
          <ac:chgData name="CHEN, KATHY (PGR)" userId="S::u2267086@live.warwick.ac.uk::33ad319c-faab-44e7-b730-ab3160d18fae" providerId="AD" clId="Web-{534393D9-1DB3-4104-88F3-6C6C0B6C6BBD}" dt="2023-02-24T21:37:55.451" v="203" actId="20577"/>
          <ac:spMkLst>
            <pc:docMk/>
            <pc:sldMk cId="1349630324" sldId="452"/>
            <ac:spMk id="3" creationId="{6BBFEDCC-1B51-5E8D-72D3-3AE797F1178F}"/>
          </ac:spMkLst>
        </pc:spChg>
      </pc:sldChg>
      <pc:sldChg chg="del">
        <pc:chgData name="CHEN, KATHY (PGR)" userId="S::u2267086@live.warwick.ac.uk::33ad319c-faab-44e7-b730-ab3160d18fae" providerId="AD" clId="Web-{534393D9-1DB3-4104-88F3-6C6C0B6C6BBD}" dt="2023-02-24T21:34:44.805" v="131"/>
        <pc:sldMkLst>
          <pc:docMk/>
          <pc:sldMk cId="2720021639" sldId="453"/>
        </pc:sldMkLst>
      </pc:sldChg>
      <pc:sldChg chg="modSp add replId">
        <pc:chgData name="CHEN, KATHY (PGR)" userId="S::u2267086@live.warwick.ac.uk::33ad319c-faab-44e7-b730-ab3160d18fae" providerId="AD" clId="Web-{534393D9-1DB3-4104-88F3-6C6C0B6C6BBD}" dt="2023-02-24T21:38:58.124" v="221" actId="20577"/>
        <pc:sldMkLst>
          <pc:docMk/>
          <pc:sldMk cId="3378661532" sldId="453"/>
        </pc:sldMkLst>
        <pc:spChg chg="mod">
          <ac:chgData name="CHEN, KATHY (PGR)" userId="S::u2267086@live.warwick.ac.uk::33ad319c-faab-44e7-b730-ab3160d18fae" providerId="AD" clId="Web-{534393D9-1DB3-4104-88F3-6C6C0B6C6BBD}" dt="2023-02-24T21:38:58.124" v="221" actId="20577"/>
          <ac:spMkLst>
            <pc:docMk/>
            <pc:sldMk cId="3378661532" sldId="453"/>
            <ac:spMk id="3" creationId="{6BBFEDCC-1B51-5E8D-72D3-3AE797F1178F}"/>
          </ac:spMkLst>
        </pc:spChg>
      </pc:sldChg>
      <pc:sldChg chg="modSp add replId">
        <pc:chgData name="CHEN, KATHY (PGR)" userId="S::u2267086@live.warwick.ac.uk::33ad319c-faab-44e7-b730-ab3160d18fae" providerId="AD" clId="Web-{534393D9-1DB3-4104-88F3-6C6C0B6C6BBD}" dt="2023-02-24T21:39:21.906" v="232" actId="20577"/>
        <pc:sldMkLst>
          <pc:docMk/>
          <pc:sldMk cId="2628051933" sldId="454"/>
        </pc:sldMkLst>
        <pc:spChg chg="mod">
          <ac:chgData name="CHEN, KATHY (PGR)" userId="S::u2267086@live.warwick.ac.uk::33ad319c-faab-44e7-b730-ab3160d18fae" providerId="AD" clId="Web-{534393D9-1DB3-4104-88F3-6C6C0B6C6BBD}" dt="2023-02-24T21:39:21.906" v="232" actId="20577"/>
          <ac:spMkLst>
            <pc:docMk/>
            <pc:sldMk cId="2628051933" sldId="454"/>
            <ac:spMk id="3" creationId="{6BBFEDCC-1B51-5E8D-72D3-3AE797F1178F}"/>
          </ac:spMkLst>
        </pc:spChg>
      </pc:sldChg>
      <pc:sldChg chg="del">
        <pc:chgData name="CHEN, KATHY (PGR)" userId="S::u2267086@live.warwick.ac.uk::33ad319c-faab-44e7-b730-ab3160d18fae" providerId="AD" clId="Web-{534393D9-1DB3-4104-88F3-6C6C0B6C6BBD}" dt="2023-02-24T21:34:46.461" v="132"/>
        <pc:sldMkLst>
          <pc:docMk/>
          <pc:sldMk cId="3763362116" sldId="454"/>
        </pc:sldMkLst>
      </pc:sldChg>
      <pc:sldChg chg="modSp add replId">
        <pc:chgData name="CHEN, KATHY (PGR)" userId="S::u2267086@live.warwick.ac.uk::33ad319c-faab-44e7-b730-ab3160d18fae" providerId="AD" clId="Web-{534393D9-1DB3-4104-88F3-6C6C0B6C6BBD}" dt="2023-02-24T21:41:46.066" v="269" actId="20577"/>
        <pc:sldMkLst>
          <pc:docMk/>
          <pc:sldMk cId="3212571133" sldId="455"/>
        </pc:sldMkLst>
        <pc:spChg chg="mod">
          <ac:chgData name="CHEN, KATHY (PGR)" userId="S::u2267086@live.warwick.ac.uk::33ad319c-faab-44e7-b730-ab3160d18fae" providerId="AD" clId="Web-{534393D9-1DB3-4104-88F3-6C6C0B6C6BBD}" dt="2023-02-24T21:41:29.363" v="257" actId="20577"/>
          <ac:spMkLst>
            <pc:docMk/>
            <pc:sldMk cId="3212571133" sldId="455"/>
            <ac:spMk id="2" creationId="{20C34B7D-E70A-2934-8E22-8DFD850923A8}"/>
          </ac:spMkLst>
        </pc:spChg>
        <pc:spChg chg="mod">
          <ac:chgData name="CHEN, KATHY (PGR)" userId="S::u2267086@live.warwick.ac.uk::33ad319c-faab-44e7-b730-ab3160d18fae" providerId="AD" clId="Web-{534393D9-1DB3-4104-88F3-6C6C0B6C6BBD}" dt="2023-02-24T21:41:46.066" v="269" actId="20577"/>
          <ac:spMkLst>
            <pc:docMk/>
            <pc:sldMk cId="3212571133" sldId="455"/>
            <ac:spMk id="3" creationId="{6BBFEDCC-1B51-5E8D-72D3-3AE797F1178F}"/>
          </ac:spMkLst>
        </pc:spChg>
      </pc:sldChg>
      <pc:sldChg chg="del">
        <pc:chgData name="CHEN, KATHY (PGR)" userId="S::u2267086@live.warwick.ac.uk::33ad319c-faab-44e7-b730-ab3160d18fae" providerId="AD" clId="Web-{534393D9-1DB3-4104-88F3-6C6C0B6C6BBD}" dt="2023-02-24T21:34:48.633" v="133"/>
        <pc:sldMkLst>
          <pc:docMk/>
          <pc:sldMk cId="3925039813" sldId="455"/>
        </pc:sldMkLst>
      </pc:sldChg>
      <pc:sldChg chg="del">
        <pc:chgData name="CHEN, KATHY (PGR)" userId="S::u2267086@live.warwick.ac.uk::33ad319c-faab-44e7-b730-ab3160d18fae" providerId="AD" clId="Web-{534393D9-1DB3-4104-88F3-6C6C0B6C6BBD}" dt="2023-02-24T21:34:50.493" v="134"/>
        <pc:sldMkLst>
          <pc:docMk/>
          <pc:sldMk cId="3412708224" sldId="456"/>
        </pc:sldMkLst>
      </pc:sldChg>
      <pc:sldChg chg="modSp add replId">
        <pc:chgData name="CHEN, KATHY (PGR)" userId="S::u2267086@live.warwick.ac.uk::33ad319c-faab-44e7-b730-ab3160d18fae" providerId="AD" clId="Web-{534393D9-1DB3-4104-88F3-6C6C0B6C6BBD}" dt="2023-02-24T21:42:56.615" v="284" actId="20577"/>
        <pc:sldMkLst>
          <pc:docMk/>
          <pc:sldMk cId="4289794523" sldId="456"/>
        </pc:sldMkLst>
        <pc:spChg chg="mod">
          <ac:chgData name="CHEN, KATHY (PGR)" userId="S::u2267086@live.warwick.ac.uk::33ad319c-faab-44e7-b730-ab3160d18fae" providerId="AD" clId="Web-{534393D9-1DB3-4104-88F3-6C6C0B6C6BBD}" dt="2023-02-24T21:42:13.989" v="273" actId="20577"/>
          <ac:spMkLst>
            <pc:docMk/>
            <pc:sldMk cId="4289794523" sldId="456"/>
            <ac:spMk id="2" creationId="{20C34B7D-E70A-2934-8E22-8DFD850923A8}"/>
          </ac:spMkLst>
        </pc:spChg>
        <pc:spChg chg="mod">
          <ac:chgData name="CHEN, KATHY (PGR)" userId="S::u2267086@live.warwick.ac.uk::33ad319c-faab-44e7-b730-ab3160d18fae" providerId="AD" clId="Web-{534393D9-1DB3-4104-88F3-6C6C0B6C6BBD}" dt="2023-02-24T21:42:56.615" v="284" actId="20577"/>
          <ac:spMkLst>
            <pc:docMk/>
            <pc:sldMk cId="4289794523" sldId="456"/>
            <ac:spMk id="3" creationId="{6BBFEDCC-1B51-5E8D-72D3-3AE797F1178F}"/>
          </ac:spMkLst>
        </pc:spChg>
      </pc:sldChg>
      <pc:sldChg chg="del">
        <pc:chgData name="CHEN, KATHY (PGR)" userId="S::u2267086@live.warwick.ac.uk::33ad319c-faab-44e7-b730-ab3160d18fae" providerId="AD" clId="Web-{534393D9-1DB3-4104-88F3-6C6C0B6C6BBD}" dt="2023-02-24T21:34:51.586" v="135"/>
        <pc:sldMkLst>
          <pc:docMk/>
          <pc:sldMk cId="148011653" sldId="457"/>
        </pc:sldMkLst>
      </pc:sldChg>
      <pc:sldChg chg="modSp add replId">
        <pc:chgData name="CHEN, KATHY (PGR)" userId="S::u2267086@live.warwick.ac.uk::33ad319c-faab-44e7-b730-ab3160d18fae" providerId="AD" clId="Web-{534393D9-1DB3-4104-88F3-6C6C0B6C6BBD}" dt="2023-02-24T21:43:30.006" v="302" actId="20577"/>
        <pc:sldMkLst>
          <pc:docMk/>
          <pc:sldMk cId="2530550390" sldId="457"/>
        </pc:sldMkLst>
        <pc:spChg chg="mod">
          <ac:chgData name="CHEN, KATHY (PGR)" userId="S::u2267086@live.warwick.ac.uk::33ad319c-faab-44e7-b730-ab3160d18fae" providerId="AD" clId="Web-{534393D9-1DB3-4104-88F3-6C6C0B6C6BBD}" dt="2023-02-24T21:43:30.006" v="302" actId="20577"/>
          <ac:spMkLst>
            <pc:docMk/>
            <pc:sldMk cId="2530550390" sldId="457"/>
            <ac:spMk id="3" creationId="{6BBFEDCC-1B51-5E8D-72D3-3AE797F1178F}"/>
          </ac:spMkLst>
        </pc:spChg>
      </pc:sldChg>
      <pc:sldChg chg="addSp delSp modSp add replId">
        <pc:chgData name="CHEN, KATHY (PGR)" userId="S::u2267086@live.warwick.ac.uk::33ad319c-faab-44e7-b730-ab3160d18fae" providerId="AD" clId="Web-{534393D9-1DB3-4104-88F3-6C6C0B6C6BBD}" dt="2023-02-24T21:44:43.149" v="325" actId="20577"/>
        <pc:sldMkLst>
          <pc:docMk/>
          <pc:sldMk cId="2072905348" sldId="458"/>
        </pc:sldMkLst>
        <pc:spChg chg="mod">
          <ac:chgData name="CHEN, KATHY (PGR)" userId="S::u2267086@live.warwick.ac.uk::33ad319c-faab-44e7-b730-ab3160d18fae" providerId="AD" clId="Web-{534393D9-1DB3-4104-88F3-6C6C0B6C6BBD}" dt="2023-02-24T21:43:48.069" v="310" actId="20577"/>
          <ac:spMkLst>
            <pc:docMk/>
            <pc:sldMk cId="2072905348" sldId="458"/>
            <ac:spMk id="2" creationId="{20C34B7D-E70A-2934-8E22-8DFD850923A8}"/>
          </ac:spMkLst>
        </pc:spChg>
        <pc:spChg chg="mod">
          <ac:chgData name="CHEN, KATHY (PGR)" userId="S::u2267086@live.warwick.ac.uk::33ad319c-faab-44e7-b730-ab3160d18fae" providerId="AD" clId="Web-{534393D9-1DB3-4104-88F3-6C6C0B6C6BBD}" dt="2023-02-24T21:44:43.149" v="325" actId="20577"/>
          <ac:spMkLst>
            <pc:docMk/>
            <pc:sldMk cId="2072905348" sldId="458"/>
            <ac:spMk id="3" creationId="{6BBFEDCC-1B51-5E8D-72D3-3AE797F1178F}"/>
          </ac:spMkLst>
        </pc:spChg>
        <pc:picChg chg="add del mod">
          <ac:chgData name="CHEN, KATHY (PGR)" userId="S::u2267086@live.warwick.ac.uk::33ad319c-faab-44e7-b730-ab3160d18fae" providerId="AD" clId="Web-{534393D9-1DB3-4104-88F3-6C6C0B6C6BBD}" dt="2023-02-24T21:44:38.821" v="321"/>
          <ac:picMkLst>
            <pc:docMk/>
            <pc:sldMk cId="2072905348" sldId="458"/>
            <ac:picMk id="6" creationId="{B7AFA4EA-57DA-E299-4CD5-46A4D23ABDC4}"/>
          </ac:picMkLst>
        </pc:picChg>
      </pc:sldChg>
      <pc:sldChg chg="del">
        <pc:chgData name="CHEN, KATHY (PGR)" userId="S::u2267086@live.warwick.ac.uk::33ad319c-faab-44e7-b730-ab3160d18fae" providerId="AD" clId="Web-{534393D9-1DB3-4104-88F3-6C6C0B6C6BBD}" dt="2023-02-24T21:34:52.118" v="136"/>
        <pc:sldMkLst>
          <pc:docMk/>
          <pc:sldMk cId="4235667412" sldId="458"/>
        </pc:sldMkLst>
      </pc:sldChg>
      <pc:sldChg chg="del">
        <pc:chgData name="CHEN, KATHY (PGR)" userId="S::u2267086@live.warwick.ac.uk::33ad319c-faab-44e7-b730-ab3160d18fae" providerId="AD" clId="Web-{534393D9-1DB3-4104-88F3-6C6C0B6C6BBD}" dt="2023-02-24T21:34:53.102" v="137"/>
        <pc:sldMkLst>
          <pc:docMk/>
          <pc:sldMk cId="2492611409" sldId="459"/>
        </pc:sldMkLst>
      </pc:sldChg>
      <pc:sldChg chg="modSp add replId">
        <pc:chgData name="CHEN, KATHY (PGR)" userId="S::u2267086@live.warwick.ac.uk::33ad319c-faab-44e7-b730-ab3160d18fae" providerId="AD" clId="Web-{534393D9-1DB3-4104-88F3-6C6C0B6C6BBD}" dt="2023-02-24T21:44:52.962" v="328" actId="1076"/>
        <pc:sldMkLst>
          <pc:docMk/>
          <pc:sldMk cId="3530456612" sldId="459"/>
        </pc:sldMkLst>
        <pc:spChg chg="mod">
          <ac:chgData name="CHEN, KATHY (PGR)" userId="S::u2267086@live.warwick.ac.uk::33ad319c-faab-44e7-b730-ab3160d18fae" providerId="AD" clId="Web-{534393D9-1DB3-4104-88F3-6C6C0B6C6BBD}" dt="2023-02-24T21:44:49.087" v="327" actId="20577"/>
          <ac:spMkLst>
            <pc:docMk/>
            <pc:sldMk cId="3530456612" sldId="459"/>
            <ac:spMk id="3" creationId="{6BBFEDCC-1B51-5E8D-72D3-3AE797F1178F}"/>
          </ac:spMkLst>
        </pc:spChg>
        <pc:picChg chg="mod">
          <ac:chgData name="CHEN, KATHY (PGR)" userId="S::u2267086@live.warwick.ac.uk::33ad319c-faab-44e7-b730-ab3160d18fae" providerId="AD" clId="Web-{534393D9-1DB3-4104-88F3-6C6C0B6C6BBD}" dt="2023-02-24T21:44:52.962" v="328" actId="1076"/>
          <ac:picMkLst>
            <pc:docMk/>
            <pc:sldMk cId="3530456612" sldId="459"/>
            <ac:picMk id="6" creationId="{B7AFA4EA-57DA-E299-4CD5-46A4D23ABDC4}"/>
          </ac:picMkLst>
        </pc:picChg>
      </pc:sldChg>
      <pc:sldChg chg="del">
        <pc:chgData name="CHEN, KATHY (PGR)" userId="S::u2267086@live.warwick.ac.uk::33ad319c-faab-44e7-b730-ab3160d18fae" providerId="AD" clId="Web-{534393D9-1DB3-4104-88F3-6C6C0B6C6BBD}" dt="2023-02-24T21:34:54.040" v="138"/>
        <pc:sldMkLst>
          <pc:docMk/>
          <pc:sldMk cId="1936629647" sldId="460"/>
        </pc:sldMkLst>
      </pc:sldChg>
      <pc:sldChg chg="delSp modSp add replId">
        <pc:chgData name="CHEN, KATHY (PGR)" userId="S::u2267086@live.warwick.ac.uk::33ad319c-faab-44e7-b730-ab3160d18fae" providerId="AD" clId="Web-{534393D9-1DB3-4104-88F3-6C6C0B6C6BBD}" dt="2023-02-24T21:45:23.681" v="339" actId="20577"/>
        <pc:sldMkLst>
          <pc:docMk/>
          <pc:sldMk cId="2748875057" sldId="460"/>
        </pc:sldMkLst>
        <pc:spChg chg="mod">
          <ac:chgData name="CHEN, KATHY (PGR)" userId="S::u2267086@live.warwick.ac.uk::33ad319c-faab-44e7-b730-ab3160d18fae" providerId="AD" clId="Web-{534393D9-1DB3-4104-88F3-6C6C0B6C6BBD}" dt="2023-02-24T21:45:23.681" v="339" actId="20577"/>
          <ac:spMkLst>
            <pc:docMk/>
            <pc:sldMk cId="2748875057" sldId="460"/>
            <ac:spMk id="3" creationId="{6BBFEDCC-1B51-5E8D-72D3-3AE797F1178F}"/>
          </ac:spMkLst>
        </pc:spChg>
        <pc:picChg chg="del">
          <ac:chgData name="CHEN, KATHY (PGR)" userId="S::u2267086@live.warwick.ac.uk::33ad319c-faab-44e7-b730-ab3160d18fae" providerId="AD" clId="Web-{534393D9-1DB3-4104-88F3-6C6C0B6C6BBD}" dt="2023-02-24T21:44:57.462" v="330"/>
          <ac:picMkLst>
            <pc:docMk/>
            <pc:sldMk cId="2748875057" sldId="460"/>
            <ac:picMk id="6" creationId="{B7AFA4EA-57DA-E299-4CD5-46A4D23ABDC4}"/>
          </ac:picMkLst>
        </pc:picChg>
      </pc:sldChg>
      <pc:sldChg chg="modSp add replId">
        <pc:chgData name="CHEN, KATHY (PGR)" userId="S::u2267086@live.warwick.ac.uk::33ad319c-faab-44e7-b730-ab3160d18fae" providerId="AD" clId="Web-{534393D9-1DB3-4104-88F3-6C6C0B6C6BBD}" dt="2023-02-24T21:46:26.855" v="359" actId="20577"/>
        <pc:sldMkLst>
          <pc:docMk/>
          <pc:sldMk cId="602467106" sldId="461"/>
        </pc:sldMkLst>
        <pc:spChg chg="mod">
          <ac:chgData name="CHEN, KATHY (PGR)" userId="S::u2267086@live.warwick.ac.uk::33ad319c-faab-44e7-b730-ab3160d18fae" providerId="AD" clId="Web-{534393D9-1DB3-4104-88F3-6C6C0B6C6BBD}" dt="2023-02-24T21:45:49.604" v="346" actId="20577"/>
          <ac:spMkLst>
            <pc:docMk/>
            <pc:sldMk cId="602467106" sldId="461"/>
            <ac:spMk id="2" creationId="{20C34B7D-E70A-2934-8E22-8DFD850923A8}"/>
          </ac:spMkLst>
        </pc:spChg>
        <pc:spChg chg="mod">
          <ac:chgData name="CHEN, KATHY (PGR)" userId="S::u2267086@live.warwick.ac.uk::33ad319c-faab-44e7-b730-ab3160d18fae" providerId="AD" clId="Web-{534393D9-1DB3-4104-88F3-6C6C0B6C6BBD}" dt="2023-02-24T21:46:26.855" v="359" actId="20577"/>
          <ac:spMkLst>
            <pc:docMk/>
            <pc:sldMk cId="602467106" sldId="461"/>
            <ac:spMk id="3" creationId="{6BBFEDCC-1B51-5E8D-72D3-3AE797F1178F}"/>
          </ac:spMkLst>
        </pc:spChg>
      </pc:sldChg>
      <pc:sldChg chg="del">
        <pc:chgData name="CHEN, KATHY (PGR)" userId="S::u2267086@live.warwick.ac.uk::33ad319c-faab-44e7-b730-ab3160d18fae" providerId="AD" clId="Web-{534393D9-1DB3-4104-88F3-6C6C0B6C6BBD}" dt="2023-02-24T21:34:54.805" v="139"/>
        <pc:sldMkLst>
          <pc:docMk/>
          <pc:sldMk cId="468926117" sldId="462"/>
        </pc:sldMkLst>
      </pc:sldChg>
      <pc:sldChg chg="addSp modSp add replId">
        <pc:chgData name="CHEN, KATHY (PGR)" userId="S::u2267086@live.warwick.ac.uk::33ad319c-faab-44e7-b730-ab3160d18fae" providerId="AD" clId="Web-{534393D9-1DB3-4104-88F3-6C6C0B6C6BBD}" dt="2023-02-24T21:47:55.716" v="389" actId="1076"/>
        <pc:sldMkLst>
          <pc:docMk/>
          <pc:sldMk cId="1449516020" sldId="462"/>
        </pc:sldMkLst>
        <pc:spChg chg="mod">
          <ac:chgData name="CHEN, KATHY (PGR)" userId="S::u2267086@live.warwick.ac.uk::33ad319c-faab-44e7-b730-ab3160d18fae" providerId="AD" clId="Web-{534393D9-1DB3-4104-88F3-6C6C0B6C6BBD}" dt="2023-02-24T21:47:52.310" v="388" actId="20577"/>
          <ac:spMkLst>
            <pc:docMk/>
            <pc:sldMk cId="1449516020" sldId="462"/>
            <ac:spMk id="3" creationId="{6BBFEDCC-1B51-5E8D-72D3-3AE797F1178F}"/>
          </ac:spMkLst>
        </pc:spChg>
        <pc:picChg chg="add mod">
          <ac:chgData name="CHEN, KATHY (PGR)" userId="S::u2267086@live.warwick.ac.uk::33ad319c-faab-44e7-b730-ab3160d18fae" providerId="AD" clId="Web-{534393D9-1DB3-4104-88F3-6C6C0B6C6BBD}" dt="2023-02-24T21:47:55.716" v="389" actId="1076"/>
          <ac:picMkLst>
            <pc:docMk/>
            <pc:sldMk cId="1449516020" sldId="462"/>
            <ac:picMk id="6" creationId="{3E71631F-04B1-31BC-38B4-A018D82AEA4A}"/>
          </ac:picMkLst>
        </pc:picChg>
      </pc:sldChg>
      <pc:sldChg chg="modSp add replId">
        <pc:chgData name="CHEN, KATHY (PGR)" userId="S::u2267086@live.warwick.ac.uk::33ad319c-faab-44e7-b730-ab3160d18fae" providerId="AD" clId="Web-{534393D9-1DB3-4104-88F3-6C6C0B6C6BBD}" dt="2023-02-24T21:49:07.593" v="414" actId="20577"/>
        <pc:sldMkLst>
          <pc:docMk/>
          <pc:sldMk cId="1356875972" sldId="463"/>
        </pc:sldMkLst>
        <pc:spChg chg="mod">
          <ac:chgData name="CHEN, KATHY (PGR)" userId="S::u2267086@live.warwick.ac.uk::33ad319c-faab-44e7-b730-ab3160d18fae" providerId="AD" clId="Web-{534393D9-1DB3-4104-88F3-6C6C0B6C6BBD}" dt="2023-02-24T21:49:07.593" v="414" actId="20577"/>
          <ac:spMkLst>
            <pc:docMk/>
            <pc:sldMk cId="1356875972" sldId="463"/>
            <ac:spMk id="3" creationId="{6BBFEDCC-1B51-5E8D-72D3-3AE797F1178F}"/>
          </ac:spMkLst>
        </pc:spChg>
      </pc:sldChg>
      <pc:sldChg chg="del">
        <pc:chgData name="CHEN, KATHY (PGR)" userId="S::u2267086@live.warwick.ac.uk::33ad319c-faab-44e7-b730-ab3160d18fae" providerId="AD" clId="Web-{534393D9-1DB3-4104-88F3-6C6C0B6C6BBD}" dt="2023-02-24T21:34:55.446" v="140"/>
        <pc:sldMkLst>
          <pc:docMk/>
          <pc:sldMk cId="3187821106" sldId="463"/>
        </pc:sldMkLst>
      </pc:sldChg>
      <pc:sldChg chg="del">
        <pc:chgData name="CHEN, KATHY (PGR)" userId="S::u2267086@live.warwick.ac.uk::33ad319c-faab-44e7-b730-ab3160d18fae" providerId="AD" clId="Web-{534393D9-1DB3-4104-88F3-6C6C0B6C6BBD}" dt="2023-02-24T21:34:56.290" v="141"/>
        <pc:sldMkLst>
          <pc:docMk/>
          <pc:sldMk cId="1321342824" sldId="464"/>
        </pc:sldMkLst>
      </pc:sldChg>
      <pc:sldChg chg="delSp modSp add replId">
        <pc:chgData name="CHEN, KATHY (PGR)" userId="S::u2267086@live.warwick.ac.uk::33ad319c-faab-44e7-b730-ab3160d18fae" providerId="AD" clId="Web-{534393D9-1DB3-4104-88F3-6C6C0B6C6BBD}" dt="2023-02-24T21:49:54.829" v="428" actId="20577"/>
        <pc:sldMkLst>
          <pc:docMk/>
          <pc:sldMk cId="2962437600" sldId="464"/>
        </pc:sldMkLst>
        <pc:spChg chg="mod">
          <ac:chgData name="CHEN, KATHY (PGR)" userId="S::u2267086@live.warwick.ac.uk::33ad319c-faab-44e7-b730-ab3160d18fae" providerId="AD" clId="Web-{534393D9-1DB3-4104-88F3-6C6C0B6C6BBD}" dt="2023-02-24T21:49:54.829" v="428" actId="20577"/>
          <ac:spMkLst>
            <pc:docMk/>
            <pc:sldMk cId="2962437600" sldId="464"/>
            <ac:spMk id="3" creationId="{6BBFEDCC-1B51-5E8D-72D3-3AE797F1178F}"/>
          </ac:spMkLst>
        </pc:spChg>
        <pc:picChg chg="del">
          <ac:chgData name="CHEN, KATHY (PGR)" userId="S::u2267086@live.warwick.ac.uk::33ad319c-faab-44e7-b730-ab3160d18fae" providerId="AD" clId="Web-{534393D9-1DB3-4104-88F3-6C6C0B6C6BBD}" dt="2023-02-24T21:49:19.516" v="416"/>
          <ac:picMkLst>
            <pc:docMk/>
            <pc:sldMk cId="2962437600" sldId="464"/>
            <ac:picMk id="6" creationId="{3E71631F-04B1-31BC-38B4-A018D82AEA4A}"/>
          </ac:picMkLst>
        </pc:picChg>
      </pc:sldChg>
      <pc:sldChg chg="modSp add replId">
        <pc:chgData name="CHEN, KATHY (PGR)" userId="S::u2267086@live.warwick.ac.uk::33ad319c-faab-44e7-b730-ab3160d18fae" providerId="AD" clId="Web-{534393D9-1DB3-4104-88F3-6C6C0B6C6BBD}" dt="2023-02-24T21:50:22.002" v="439" actId="20577"/>
        <pc:sldMkLst>
          <pc:docMk/>
          <pc:sldMk cId="3260828141" sldId="465"/>
        </pc:sldMkLst>
        <pc:spChg chg="mod">
          <ac:chgData name="CHEN, KATHY (PGR)" userId="S::u2267086@live.warwick.ac.uk::33ad319c-faab-44e7-b730-ab3160d18fae" providerId="AD" clId="Web-{534393D9-1DB3-4104-88F3-6C6C0B6C6BBD}" dt="2023-02-24T21:50:22.002" v="439" actId="20577"/>
          <ac:spMkLst>
            <pc:docMk/>
            <pc:sldMk cId="3260828141" sldId="465"/>
            <ac:spMk id="3" creationId="{6BBFEDCC-1B51-5E8D-72D3-3AE797F1178F}"/>
          </ac:spMkLst>
        </pc:spChg>
      </pc:sldChg>
      <pc:sldChg chg="del">
        <pc:chgData name="CHEN, KATHY (PGR)" userId="S::u2267086@live.warwick.ac.uk::33ad319c-faab-44e7-b730-ab3160d18fae" providerId="AD" clId="Web-{534393D9-1DB3-4104-88F3-6C6C0B6C6BBD}" dt="2023-02-24T21:34:57.165" v="142"/>
        <pc:sldMkLst>
          <pc:docMk/>
          <pc:sldMk cId="3753474346" sldId="465"/>
        </pc:sldMkLst>
      </pc:sldChg>
      <pc:sldChg chg="modSp add replId">
        <pc:chgData name="CHEN, KATHY (PGR)" userId="S::u2267086@live.warwick.ac.uk::33ad319c-faab-44e7-b730-ab3160d18fae" providerId="AD" clId="Web-{534393D9-1DB3-4104-88F3-6C6C0B6C6BBD}" dt="2023-02-24T21:51:51.395" v="471" actId="20577"/>
        <pc:sldMkLst>
          <pc:docMk/>
          <pc:sldMk cId="1780101846" sldId="466"/>
        </pc:sldMkLst>
        <pc:spChg chg="mod">
          <ac:chgData name="CHEN, KATHY (PGR)" userId="S::u2267086@live.warwick.ac.uk::33ad319c-faab-44e7-b730-ab3160d18fae" providerId="AD" clId="Web-{534393D9-1DB3-4104-88F3-6C6C0B6C6BBD}" dt="2023-02-24T21:51:51.395" v="471" actId="20577"/>
          <ac:spMkLst>
            <pc:docMk/>
            <pc:sldMk cId="1780101846" sldId="466"/>
            <ac:spMk id="3" creationId="{6BBFEDCC-1B51-5E8D-72D3-3AE797F1178F}"/>
          </ac:spMkLst>
        </pc:spChg>
      </pc:sldChg>
      <pc:sldChg chg="del">
        <pc:chgData name="CHEN, KATHY (PGR)" userId="S::u2267086@live.warwick.ac.uk::33ad319c-faab-44e7-b730-ab3160d18fae" providerId="AD" clId="Web-{534393D9-1DB3-4104-88F3-6C6C0B6C6BBD}" dt="2023-02-24T21:34:57.915" v="143"/>
        <pc:sldMkLst>
          <pc:docMk/>
          <pc:sldMk cId="3985279411" sldId="466"/>
        </pc:sldMkLst>
      </pc:sldChg>
      <pc:sldChg chg="del">
        <pc:chgData name="CHEN, KATHY (PGR)" userId="S::u2267086@live.warwick.ac.uk::33ad319c-faab-44e7-b730-ab3160d18fae" providerId="AD" clId="Web-{534393D9-1DB3-4104-88F3-6C6C0B6C6BBD}" dt="2023-02-24T21:34:59.180" v="144"/>
        <pc:sldMkLst>
          <pc:docMk/>
          <pc:sldMk cId="4185150383" sldId="467"/>
        </pc:sldMkLst>
      </pc:sldChg>
      <pc:sldChg chg="del">
        <pc:chgData name="CHEN, KATHY (PGR)" userId="S::u2267086@live.warwick.ac.uk::33ad319c-faab-44e7-b730-ab3160d18fae" providerId="AD" clId="Web-{534393D9-1DB3-4104-88F3-6C6C0B6C6BBD}" dt="2023-02-24T21:34:59.696" v="145"/>
        <pc:sldMkLst>
          <pc:docMk/>
          <pc:sldMk cId="293196160" sldId="468"/>
        </pc:sldMkLst>
      </pc:sldChg>
      <pc:sldChg chg="del">
        <pc:chgData name="CHEN, KATHY (PGR)" userId="S::u2267086@live.warwick.ac.uk::33ad319c-faab-44e7-b730-ab3160d18fae" providerId="AD" clId="Web-{534393D9-1DB3-4104-88F3-6C6C0B6C6BBD}" dt="2023-02-24T21:35:00.227" v="146"/>
        <pc:sldMkLst>
          <pc:docMk/>
          <pc:sldMk cId="1012317281" sldId="469"/>
        </pc:sldMkLst>
      </pc:sldChg>
      <pc:sldChg chg="del">
        <pc:chgData name="CHEN, KATHY (PGR)" userId="S::u2267086@live.warwick.ac.uk::33ad319c-faab-44e7-b730-ab3160d18fae" providerId="AD" clId="Web-{534393D9-1DB3-4104-88F3-6C6C0B6C6BBD}" dt="2023-02-24T21:35:00.837" v="147"/>
        <pc:sldMkLst>
          <pc:docMk/>
          <pc:sldMk cId="2761346952" sldId="470"/>
        </pc:sldMkLst>
      </pc:sldChg>
      <pc:sldChg chg="del">
        <pc:chgData name="CHEN, KATHY (PGR)" userId="S::u2267086@live.warwick.ac.uk::33ad319c-faab-44e7-b730-ab3160d18fae" providerId="AD" clId="Web-{534393D9-1DB3-4104-88F3-6C6C0B6C6BBD}" dt="2023-02-24T21:35:02.493" v="148"/>
        <pc:sldMkLst>
          <pc:docMk/>
          <pc:sldMk cId="3531920251" sldId="471"/>
        </pc:sldMkLst>
      </pc:sldChg>
    </pc:docChg>
  </pc:docChgLst>
  <pc:docChgLst>
    <pc:chgData clId="Web-{AF593356-4FEB-4F0E-B1F5-8802E36F7A53}"/>
    <pc:docChg chg="delSld">
      <pc:chgData name="" userId="" providerId="" clId="Web-{AF593356-4FEB-4F0E-B1F5-8802E36F7A53}" dt="2023-02-23T18:14:09.149" v="1"/>
      <pc:docMkLst>
        <pc:docMk/>
      </pc:docMkLst>
      <pc:sldChg chg="del">
        <pc:chgData name="" userId="" providerId="" clId="Web-{AF593356-4FEB-4F0E-B1F5-8802E36F7A53}" dt="2023-02-23T18:14:05.227" v="0"/>
        <pc:sldMkLst>
          <pc:docMk/>
          <pc:sldMk cId="793636182" sldId="394"/>
        </pc:sldMkLst>
      </pc:sldChg>
      <pc:sldChg chg="del">
        <pc:chgData name="" userId="" providerId="" clId="Web-{AF593356-4FEB-4F0E-B1F5-8802E36F7A53}" dt="2023-02-23T18:14:09.149" v="1"/>
        <pc:sldMkLst>
          <pc:docMk/>
          <pc:sldMk cId="159862512" sldId="417"/>
        </pc:sldMkLst>
      </pc:sldChg>
    </pc:docChg>
  </pc:docChgLst>
  <pc:docChgLst>
    <pc:chgData clId="Web-{D0CBAC70-4BD8-F95E-6E85-92A8785E109A}"/>
    <pc:docChg chg="modSld">
      <pc:chgData name="" userId="" providerId="" clId="Web-{D0CBAC70-4BD8-F95E-6E85-92A8785E109A}" dt="2023-02-27T21:49:45.067" v="7" actId="14100"/>
      <pc:docMkLst>
        <pc:docMk/>
      </pc:docMkLst>
      <pc:sldChg chg="modSp">
        <pc:chgData name="" userId="" providerId="" clId="Web-{D0CBAC70-4BD8-F95E-6E85-92A8785E109A}" dt="2023-02-27T21:49:45.067" v="7" actId="14100"/>
        <pc:sldMkLst>
          <pc:docMk/>
          <pc:sldMk cId="65993257" sldId="321"/>
        </pc:sldMkLst>
        <pc:spChg chg="mod">
          <ac:chgData name="" userId="" providerId="" clId="Web-{D0CBAC70-4BD8-F95E-6E85-92A8785E109A}" dt="2023-02-27T21:49:45.067" v="7" actId="14100"/>
          <ac:spMkLst>
            <pc:docMk/>
            <pc:sldMk cId="65993257" sldId="321"/>
            <ac:spMk id="11" creationId="{5C505776-AE6A-2844-A938-AB36487FE916}"/>
          </ac:spMkLst>
        </pc:spChg>
      </pc:sldChg>
    </pc:docChg>
  </pc:docChgLst>
  <pc:docChgLst>
    <pc:chgData name="CHEN, KATHY (PGR)" userId="S::u2267086@live.warwick.ac.uk::33ad319c-faab-44e7-b730-ab3160d18fae" providerId="AD" clId="Web-{AF593356-4FEB-4F0E-B1F5-8802E36F7A53}"/>
    <pc:docChg chg="addSld delSld modSld sldOrd">
      <pc:chgData name="CHEN, KATHY (PGR)" userId="S::u2267086@live.warwick.ac.uk::33ad319c-faab-44e7-b730-ab3160d18fae" providerId="AD" clId="Web-{AF593356-4FEB-4F0E-B1F5-8802E36F7A53}" dt="2023-02-23T19:08:38.872" v="1015" actId="20577"/>
      <pc:docMkLst>
        <pc:docMk/>
      </pc:docMkLst>
      <pc:sldChg chg="del">
        <pc:chgData name="CHEN, KATHY (PGR)" userId="S::u2267086@live.warwick.ac.uk::33ad319c-faab-44e7-b730-ab3160d18fae" providerId="AD" clId="Web-{AF593356-4FEB-4F0E-B1F5-8802E36F7A53}" dt="2023-02-23T18:14:14.399" v="1"/>
        <pc:sldMkLst>
          <pc:docMk/>
          <pc:sldMk cId="732399145" sldId="395"/>
        </pc:sldMkLst>
      </pc:sldChg>
      <pc:sldChg chg="del">
        <pc:chgData name="CHEN, KATHY (PGR)" userId="S::u2267086@live.warwick.ac.uk::33ad319c-faab-44e7-b730-ab3160d18fae" providerId="AD" clId="Web-{AF593356-4FEB-4F0E-B1F5-8802E36F7A53}" dt="2023-02-23T18:14:15.524" v="2"/>
        <pc:sldMkLst>
          <pc:docMk/>
          <pc:sldMk cId="784652870" sldId="396"/>
        </pc:sldMkLst>
      </pc:sldChg>
      <pc:sldChg chg="del">
        <pc:chgData name="CHEN, KATHY (PGR)" userId="S::u2267086@live.warwick.ac.uk::33ad319c-faab-44e7-b730-ab3160d18fae" providerId="AD" clId="Web-{AF593356-4FEB-4F0E-B1F5-8802E36F7A53}" dt="2023-02-23T18:14:12.305" v="0"/>
        <pc:sldMkLst>
          <pc:docMk/>
          <pc:sldMk cId="4008534073" sldId="418"/>
        </pc:sldMkLst>
      </pc:sldChg>
      <pc:sldChg chg="del">
        <pc:chgData name="CHEN, KATHY (PGR)" userId="S::u2267086@live.warwick.ac.uk::33ad319c-faab-44e7-b730-ab3160d18fae" providerId="AD" clId="Web-{AF593356-4FEB-4F0E-B1F5-8802E36F7A53}" dt="2023-02-23T18:14:16.883" v="3"/>
        <pc:sldMkLst>
          <pc:docMk/>
          <pc:sldMk cId="2013556066" sldId="419"/>
        </pc:sldMkLst>
      </pc:sldChg>
      <pc:sldChg chg="del">
        <pc:chgData name="CHEN, KATHY (PGR)" userId="S::u2267086@live.warwick.ac.uk::33ad319c-faab-44e7-b730-ab3160d18fae" providerId="AD" clId="Web-{AF593356-4FEB-4F0E-B1F5-8802E36F7A53}" dt="2023-02-23T18:14:18.446" v="4"/>
        <pc:sldMkLst>
          <pc:docMk/>
          <pc:sldMk cId="2984485247" sldId="420"/>
        </pc:sldMkLst>
      </pc:sldChg>
      <pc:sldChg chg="del">
        <pc:chgData name="CHEN, KATHY (PGR)" userId="S::u2267086@live.warwick.ac.uk::33ad319c-faab-44e7-b730-ab3160d18fae" providerId="AD" clId="Web-{AF593356-4FEB-4F0E-B1F5-8802E36F7A53}" dt="2023-02-23T18:14:19.805" v="5"/>
        <pc:sldMkLst>
          <pc:docMk/>
          <pc:sldMk cId="3511184618" sldId="421"/>
        </pc:sldMkLst>
      </pc:sldChg>
      <pc:sldChg chg="del">
        <pc:chgData name="CHEN, KATHY (PGR)" userId="S::u2267086@live.warwick.ac.uk::33ad319c-faab-44e7-b730-ab3160d18fae" providerId="AD" clId="Web-{AF593356-4FEB-4F0E-B1F5-8802E36F7A53}" dt="2023-02-23T18:14:21.399" v="6"/>
        <pc:sldMkLst>
          <pc:docMk/>
          <pc:sldMk cId="4060234353" sldId="422"/>
        </pc:sldMkLst>
      </pc:sldChg>
      <pc:sldChg chg="del">
        <pc:chgData name="CHEN, KATHY (PGR)" userId="S::u2267086@live.warwick.ac.uk::33ad319c-faab-44e7-b730-ab3160d18fae" providerId="AD" clId="Web-{AF593356-4FEB-4F0E-B1F5-8802E36F7A53}" dt="2023-02-23T18:14:22.837" v="7"/>
        <pc:sldMkLst>
          <pc:docMk/>
          <pc:sldMk cId="1851492217" sldId="423"/>
        </pc:sldMkLst>
      </pc:sldChg>
      <pc:sldChg chg="del">
        <pc:chgData name="CHEN, KATHY (PGR)" userId="S::u2267086@live.warwick.ac.uk::33ad319c-faab-44e7-b730-ab3160d18fae" providerId="AD" clId="Web-{AF593356-4FEB-4F0E-B1F5-8802E36F7A53}" dt="2023-02-23T18:14:24.227" v="8"/>
        <pc:sldMkLst>
          <pc:docMk/>
          <pc:sldMk cId="2218539707" sldId="424"/>
        </pc:sldMkLst>
      </pc:sldChg>
      <pc:sldChg chg="del">
        <pc:chgData name="CHEN, KATHY (PGR)" userId="S::u2267086@live.warwick.ac.uk::33ad319c-faab-44e7-b730-ab3160d18fae" providerId="AD" clId="Web-{AF593356-4FEB-4F0E-B1F5-8802E36F7A53}" dt="2023-02-23T18:14:26.087" v="9"/>
        <pc:sldMkLst>
          <pc:docMk/>
          <pc:sldMk cId="1483834778" sldId="425"/>
        </pc:sldMkLst>
      </pc:sldChg>
      <pc:sldChg chg="del">
        <pc:chgData name="CHEN, KATHY (PGR)" userId="S::u2267086@live.warwick.ac.uk::33ad319c-faab-44e7-b730-ab3160d18fae" providerId="AD" clId="Web-{AF593356-4FEB-4F0E-B1F5-8802E36F7A53}" dt="2023-02-23T18:14:27.993" v="10"/>
        <pc:sldMkLst>
          <pc:docMk/>
          <pc:sldMk cId="815797694" sldId="426"/>
        </pc:sldMkLst>
      </pc:sldChg>
      <pc:sldChg chg="del">
        <pc:chgData name="CHEN, KATHY (PGR)" userId="S::u2267086@live.warwick.ac.uk::33ad319c-faab-44e7-b730-ab3160d18fae" providerId="AD" clId="Web-{AF593356-4FEB-4F0E-B1F5-8802E36F7A53}" dt="2023-02-23T18:14:29.181" v="11"/>
        <pc:sldMkLst>
          <pc:docMk/>
          <pc:sldMk cId="1519609655" sldId="427"/>
        </pc:sldMkLst>
      </pc:sldChg>
      <pc:sldChg chg="del">
        <pc:chgData name="CHEN, KATHY (PGR)" userId="S::u2267086@live.warwick.ac.uk::33ad319c-faab-44e7-b730-ab3160d18fae" providerId="AD" clId="Web-{AF593356-4FEB-4F0E-B1F5-8802E36F7A53}" dt="2023-02-23T18:14:30.321" v="12"/>
        <pc:sldMkLst>
          <pc:docMk/>
          <pc:sldMk cId="101384211" sldId="428"/>
        </pc:sldMkLst>
      </pc:sldChg>
      <pc:sldChg chg="del">
        <pc:chgData name="CHEN, KATHY (PGR)" userId="S::u2267086@live.warwick.ac.uk::33ad319c-faab-44e7-b730-ab3160d18fae" providerId="AD" clId="Web-{AF593356-4FEB-4F0E-B1F5-8802E36F7A53}" dt="2023-02-23T18:14:31.900" v="13"/>
        <pc:sldMkLst>
          <pc:docMk/>
          <pc:sldMk cId="3717779244" sldId="429"/>
        </pc:sldMkLst>
      </pc:sldChg>
      <pc:sldChg chg="del">
        <pc:chgData name="CHEN, KATHY (PGR)" userId="S::u2267086@live.warwick.ac.uk::33ad319c-faab-44e7-b730-ab3160d18fae" providerId="AD" clId="Web-{AF593356-4FEB-4F0E-B1F5-8802E36F7A53}" dt="2023-02-23T18:14:33.368" v="14"/>
        <pc:sldMkLst>
          <pc:docMk/>
          <pc:sldMk cId="3036241782" sldId="430"/>
        </pc:sldMkLst>
      </pc:sldChg>
      <pc:sldChg chg="del">
        <pc:chgData name="CHEN, KATHY (PGR)" userId="S::u2267086@live.warwick.ac.uk::33ad319c-faab-44e7-b730-ab3160d18fae" providerId="AD" clId="Web-{AF593356-4FEB-4F0E-B1F5-8802E36F7A53}" dt="2023-02-23T18:14:34.353" v="15"/>
        <pc:sldMkLst>
          <pc:docMk/>
          <pc:sldMk cId="358459859" sldId="431"/>
        </pc:sldMkLst>
      </pc:sldChg>
      <pc:sldChg chg="del">
        <pc:chgData name="CHEN, KATHY (PGR)" userId="S::u2267086@live.warwick.ac.uk::33ad319c-faab-44e7-b730-ab3160d18fae" providerId="AD" clId="Web-{AF593356-4FEB-4F0E-B1F5-8802E36F7A53}" dt="2023-02-23T18:14:36.681" v="16"/>
        <pc:sldMkLst>
          <pc:docMk/>
          <pc:sldMk cId="3044707406" sldId="432"/>
        </pc:sldMkLst>
      </pc:sldChg>
      <pc:sldChg chg="del">
        <pc:chgData name="CHEN, KATHY (PGR)" userId="S::u2267086@live.warwick.ac.uk::33ad319c-faab-44e7-b730-ab3160d18fae" providerId="AD" clId="Web-{AF593356-4FEB-4F0E-B1F5-8802E36F7A53}" dt="2023-02-23T18:14:41.494" v="17"/>
        <pc:sldMkLst>
          <pc:docMk/>
          <pc:sldMk cId="668251652" sldId="433"/>
        </pc:sldMkLst>
      </pc:sldChg>
      <pc:sldChg chg="del">
        <pc:chgData name="CHEN, KATHY (PGR)" userId="S::u2267086@live.warwick.ac.uk::33ad319c-faab-44e7-b730-ab3160d18fae" providerId="AD" clId="Web-{AF593356-4FEB-4F0E-B1F5-8802E36F7A53}" dt="2023-02-23T18:14:43.978" v="18"/>
        <pc:sldMkLst>
          <pc:docMk/>
          <pc:sldMk cId="1473153215" sldId="434"/>
        </pc:sldMkLst>
      </pc:sldChg>
      <pc:sldChg chg="del">
        <pc:chgData name="CHEN, KATHY (PGR)" userId="S::u2267086@live.warwick.ac.uk::33ad319c-faab-44e7-b730-ab3160d18fae" providerId="AD" clId="Web-{AF593356-4FEB-4F0E-B1F5-8802E36F7A53}" dt="2023-02-23T18:14:45.463" v="19"/>
        <pc:sldMkLst>
          <pc:docMk/>
          <pc:sldMk cId="939915102" sldId="435"/>
        </pc:sldMkLst>
      </pc:sldChg>
      <pc:sldChg chg="del">
        <pc:chgData name="CHEN, KATHY (PGR)" userId="S::u2267086@live.warwick.ac.uk::33ad319c-faab-44e7-b730-ab3160d18fae" providerId="AD" clId="Web-{AF593356-4FEB-4F0E-B1F5-8802E36F7A53}" dt="2023-02-23T18:14:46.822" v="20"/>
        <pc:sldMkLst>
          <pc:docMk/>
          <pc:sldMk cId="1958658494" sldId="436"/>
        </pc:sldMkLst>
      </pc:sldChg>
      <pc:sldChg chg="del">
        <pc:chgData name="CHEN, KATHY (PGR)" userId="S::u2267086@live.warwick.ac.uk::33ad319c-faab-44e7-b730-ab3160d18fae" providerId="AD" clId="Web-{AF593356-4FEB-4F0E-B1F5-8802E36F7A53}" dt="2023-02-23T18:14:48.510" v="21"/>
        <pc:sldMkLst>
          <pc:docMk/>
          <pc:sldMk cId="784896293" sldId="437"/>
        </pc:sldMkLst>
      </pc:sldChg>
      <pc:sldChg chg="del">
        <pc:chgData name="CHEN, KATHY (PGR)" userId="S::u2267086@live.warwick.ac.uk::33ad319c-faab-44e7-b730-ab3160d18fae" providerId="AD" clId="Web-{AF593356-4FEB-4F0E-B1F5-8802E36F7A53}" dt="2023-02-23T18:14:50.635" v="22"/>
        <pc:sldMkLst>
          <pc:docMk/>
          <pc:sldMk cId="1132989262" sldId="438"/>
        </pc:sldMkLst>
      </pc:sldChg>
      <pc:sldChg chg="del">
        <pc:chgData name="CHEN, KATHY (PGR)" userId="S::u2267086@live.warwick.ac.uk::33ad319c-faab-44e7-b730-ab3160d18fae" providerId="AD" clId="Web-{AF593356-4FEB-4F0E-B1F5-8802E36F7A53}" dt="2023-02-23T18:14:52.916" v="23"/>
        <pc:sldMkLst>
          <pc:docMk/>
          <pc:sldMk cId="808743633" sldId="439"/>
        </pc:sldMkLst>
      </pc:sldChg>
      <pc:sldChg chg="del">
        <pc:chgData name="CHEN, KATHY (PGR)" userId="S::u2267086@live.warwick.ac.uk::33ad319c-faab-44e7-b730-ab3160d18fae" providerId="AD" clId="Web-{AF593356-4FEB-4F0E-B1F5-8802E36F7A53}" dt="2023-02-23T18:14:54.635" v="24"/>
        <pc:sldMkLst>
          <pc:docMk/>
          <pc:sldMk cId="95705229" sldId="440"/>
        </pc:sldMkLst>
      </pc:sldChg>
      <pc:sldChg chg="del">
        <pc:chgData name="CHEN, KATHY (PGR)" userId="S::u2267086@live.warwick.ac.uk::33ad319c-faab-44e7-b730-ab3160d18fae" providerId="AD" clId="Web-{AF593356-4FEB-4F0E-B1F5-8802E36F7A53}" dt="2023-02-23T18:14:56.995" v="25"/>
        <pc:sldMkLst>
          <pc:docMk/>
          <pc:sldMk cId="875510010" sldId="441"/>
        </pc:sldMkLst>
      </pc:sldChg>
      <pc:sldChg chg="del">
        <pc:chgData name="CHEN, KATHY (PGR)" userId="S::u2267086@live.warwick.ac.uk::33ad319c-faab-44e7-b730-ab3160d18fae" providerId="AD" clId="Web-{AF593356-4FEB-4F0E-B1F5-8802E36F7A53}" dt="2023-02-23T18:14:58.416" v="26"/>
        <pc:sldMkLst>
          <pc:docMk/>
          <pc:sldMk cId="3415514596" sldId="442"/>
        </pc:sldMkLst>
      </pc:sldChg>
      <pc:sldChg chg="del">
        <pc:chgData name="CHEN, KATHY (PGR)" userId="S::u2267086@live.warwick.ac.uk::33ad319c-faab-44e7-b730-ab3160d18fae" providerId="AD" clId="Web-{AF593356-4FEB-4F0E-B1F5-8802E36F7A53}" dt="2023-02-23T18:15:00.260" v="27"/>
        <pc:sldMkLst>
          <pc:docMk/>
          <pc:sldMk cId="419812003" sldId="443"/>
        </pc:sldMkLst>
      </pc:sldChg>
      <pc:sldChg chg="del">
        <pc:chgData name="CHEN, KATHY (PGR)" userId="S::u2267086@live.warwick.ac.uk::33ad319c-faab-44e7-b730-ab3160d18fae" providerId="AD" clId="Web-{AF593356-4FEB-4F0E-B1F5-8802E36F7A53}" dt="2023-02-23T18:15:02.823" v="28"/>
        <pc:sldMkLst>
          <pc:docMk/>
          <pc:sldMk cId="3134378513" sldId="444"/>
        </pc:sldMkLst>
      </pc:sldChg>
      <pc:sldChg chg="del">
        <pc:chgData name="CHEN, KATHY (PGR)" userId="S::u2267086@live.warwick.ac.uk::33ad319c-faab-44e7-b730-ab3160d18fae" providerId="AD" clId="Web-{AF593356-4FEB-4F0E-B1F5-8802E36F7A53}" dt="2023-02-23T18:15:05.589" v="29"/>
        <pc:sldMkLst>
          <pc:docMk/>
          <pc:sldMk cId="1869768606" sldId="445"/>
        </pc:sldMkLst>
      </pc:sldChg>
      <pc:sldChg chg="del">
        <pc:chgData name="CHEN, KATHY (PGR)" userId="S::u2267086@live.warwick.ac.uk::33ad319c-faab-44e7-b730-ab3160d18fae" providerId="AD" clId="Web-{AF593356-4FEB-4F0E-B1F5-8802E36F7A53}" dt="2023-02-23T18:15:11.245" v="30"/>
        <pc:sldMkLst>
          <pc:docMk/>
          <pc:sldMk cId="60204641" sldId="446"/>
        </pc:sldMkLst>
      </pc:sldChg>
      <pc:sldChg chg="modSp">
        <pc:chgData name="CHEN, KATHY (PGR)" userId="S::u2267086@live.warwick.ac.uk::33ad319c-faab-44e7-b730-ab3160d18fae" providerId="AD" clId="Web-{AF593356-4FEB-4F0E-B1F5-8802E36F7A53}" dt="2023-02-23T18:15:34.121" v="40" actId="1076"/>
        <pc:sldMkLst>
          <pc:docMk/>
          <pc:sldMk cId="3618584411" sldId="447"/>
        </pc:sldMkLst>
        <pc:spChg chg="mod">
          <ac:chgData name="CHEN, KATHY (PGR)" userId="S::u2267086@live.warwick.ac.uk::33ad319c-faab-44e7-b730-ab3160d18fae" providerId="AD" clId="Web-{AF593356-4FEB-4F0E-B1F5-8802E36F7A53}" dt="2023-02-23T18:15:25.433" v="39" actId="20577"/>
          <ac:spMkLst>
            <pc:docMk/>
            <pc:sldMk cId="3618584411" sldId="447"/>
            <ac:spMk id="3" creationId="{6BBFEDCC-1B51-5E8D-72D3-3AE797F1178F}"/>
          </ac:spMkLst>
        </pc:spChg>
        <pc:spChg chg="mod">
          <ac:chgData name="CHEN, KATHY (PGR)" userId="S::u2267086@live.warwick.ac.uk::33ad319c-faab-44e7-b730-ab3160d18fae" providerId="AD" clId="Web-{AF593356-4FEB-4F0E-B1F5-8802E36F7A53}" dt="2023-02-23T18:15:34.121" v="40" actId="1076"/>
          <ac:spMkLst>
            <pc:docMk/>
            <pc:sldMk cId="3618584411" sldId="447"/>
            <ac:spMk id="9" creationId="{F5544383-E7DE-004E-E6F9-8DAAE6F8BBB7}"/>
          </ac:spMkLst>
        </pc:spChg>
      </pc:sldChg>
      <pc:sldChg chg="modSp">
        <pc:chgData name="CHEN, KATHY (PGR)" userId="S::u2267086@live.warwick.ac.uk::33ad319c-faab-44e7-b730-ab3160d18fae" providerId="AD" clId="Web-{AF593356-4FEB-4F0E-B1F5-8802E36F7A53}" dt="2023-02-23T18:15:49.434" v="47" actId="1076"/>
        <pc:sldMkLst>
          <pc:docMk/>
          <pc:sldMk cId="3233792729" sldId="448"/>
        </pc:sldMkLst>
        <pc:spChg chg="mod">
          <ac:chgData name="CHEN, KATHY (PGR)" userId="S::u2267086@live.warwick.ac.uk::33ad319c-faab-44e7-b730-ab3160d18fae" providerId="AD" clId="Web-{AF593356-4FEB-4F0E-B1F5-8802E36F7A53}" dt="2023-02-23T18:15:41.543" v="45" actId="20577"/>
          <ac:spMkLst>
            <pc:docMk/>
            <pc:sldMk cId="3233792729" sldId="448"/>
            <ac:spMk id="3" creationId="{6BBFEDCC-1B51-5E8D-72D3-3AE797F1178F}"/>
          </ac:spMkLst>
        </pc:spChg>
        <pc:spChg chg="mod">
          <ac:chgData name="CHEN, KATHY (PGR)" userId="S::u2267086@live.warwick.ac.uk::33ad319c-faab-44e7-b730-ab3160d18fae" providerId="AD" clId="Web-{AF593356-4FEB-4F0E-B1F5-8802E36F7A53}" dt="2023-02-23T18:15:46.091" v="46" actId="1076"/>
          <ac:spMkLst>
            <pc:docMk/>
            <pc:sldMk cId="3233792729" sldId="448"/>
            <ac:spMk id="9" creationId="{F5544383-E7DE-004E-E6F9-8DAAE6F8BBB7}"/>
          </ac:spMkLst>
        </pc:spChg>
        <pc:picChg chg="mod">
          <ac:chgData name="CHEN, KATHY (PGR)" userId="S::u2267086@live.warwick.ac.uk::33ad319c-faab-44e7-b730-ab3160d18fae" providerId="AD" clId="Web-{AF593356-4FEB-4F0E-B1F5-8802E36F7A53}" dt="2023-02-23T18:15:49.434" v="47" actId="1076"/>
          <ac:picMkLst>
            <pc:docMk/>
            <pc:sldMk cId="3233792729" sldId="448"/>
            <ac:picMk id="2" creationId="{364D5BF9-0DCE-F821-9D3D-A643F5AFDD6D}"/>
          </ac:picMkLst>
        </pc:picChg>
      </pc:sldChg>
      <pc:sldChg chg="delSp modSp add ord replId">
        <pc:chgData name="CHEN, KATHY (PGR)" userId="S::u2267086@live.warwick.ac.uk::33ad319c-faab-44e7-b730-ab3160d18fae" providerId="AD" clId="Web-{AF593356-4FEB-4F0E-B1F5-8802E36F7A53}" dt="2023-02-23T19:08:38.872" v="1015" actId="20577"/>
        <pc:sldMkLst>
          <pc:docMk/>
          <pc:sldMk cId="419606111" sldId="449"/>
        </pc:sldMkLst>
        <pc:spChg chg="mod">
          <ac:chgData name="CHEN, KATHY (PGR)" userId="S::u2267086@live.warwick.ac.uk::33ad319c-faab-44e7-b730-ab3160d18fae" providerId="AD" clId="Web-{AF593356-4FEB-4F0E-B1F5-8802E36F7A53}" dt="2023-02-23T19:08:38.872" v="1015" actId="20577"/>
          <ac:spMkLst>
            <pc:docMk/>
            <pc:sldMk cId="419606111" sldId="449"/>
            <ac:spMk id="3" creationId="{6BBFEDCC-1B51-5E8D-72D3-3AE797F1178F}"/>
          </ac:spMkLst>
        </pc:spChg>
        <pc:spChg chg="del mod">
          <ac:chgData name="CHEN, KATHY (PGR)" userId="S::u2267086@live.warwick.ac.uk::33ad319c-faab-44e7-b730-ab3160d18fae" providerId="AD" clId="Web-{AF593356-4FEB-4F0E-B1F5-8802E36F7A53}" dt="2023-02-23T18:20:39.041" v="78"/>
          <ac:spMkLst>
            <pc:docMk/>
            <pc:sldMk cId="419606111" sldId="449"/>
            <ac:spMk id="9" creationId="{F5544383-E7DE-004E-E6F9-8DAAE6F8BBB7}"/>
          </ac:spMkLst>
        </pc:spChg>
        <pc:picChg chg="del">
          <ac:chgData name="CHEN, KATHY (PGR)" userId="S::u2267086@live.warwick.ac.uk::33ad319c-faab-44e7-b730-ab3160d18fae" providerId="AD" clId="Web-{AF593356-4FEB-4F0E-B1F5-8802E36F7A53}" dt="2023-02-23T18:19:44.320" v="69"/>
          <ac:picMkLst>
            <pc:docMk/>
            <pc:sldMk cId="419606111" sldId="449"/>
            <ac:picMk id="2" creationId="{364D5BF9-0DCE-F821-9D3D-A643F5AFDD6D}"/>
          </ac:picMkLst>
        </pc:picChg>
      </pc:sldChg>
      <pc:sldChg chg="addSp delSp modSp new del">
        <pc:chgData name="CHEN, KATHY (PGR)" userId="S::u2267086@live.warwick.ac.uk::33ad319c-faab-44e7-b730-ab3160d18fae" providerId="AD" clId="Web-{AF593356-4FEB-4F0E-B1F5-8802E36F7A53}" dt="2023-02-23T18:19:35.523" v="67"/>
        <pc:sldMkLst>
          <pc:docMk/>
          <pc:sldMk cId="3858845616" sldId="449"/>
        </pc:sldMkLst>
        <pc:spChg chg="del">
          <ac:chgData name="CHEN, KATHY (PGR)" userId="S::u2267086@live.warwick.ac.uk::33ad319c-faab-44e7-b730-ab3160d18fae" providerId="AD" clId="Web-{AF593356-4FEB-4F0E-B1F5-8802E36F7A53}" dt="2023-02-23T18:16:25.749" v="51"/>
          <ac:spMkLst>
            <pc:docMk/>
            <pc:sldMk cId="3858845616" sldId="449"/>
            <ac:spMk id="2" creationId="{309EF37A-6325-FB2E-AF74-5FE6A548B7DB}"/>
          </ac:spMkLst>
        </pc:spChg>
        <pc:spChg chg="mod">
          <ac:chgData name="CHEN, KATHY (PGR)" userId="S::u2267086@live.warwick.ac.uk::33ad319c-faab-44e7-b730-ab3160d18fae" providerId="AD" clId="Web-{AF593356-4FEB-4F0E-B1F5-8802E36F7A53}" dt="2023-02-23T18:19:33.632" v="66" actId="20577"/>
          <ac:spMkLst>
            <pc:docMk/>
            <pc:sldMk cId="3858845616" sldId="449"/>
            <ac:spMk id="3" creationId="{E0DF9334-1F83-061A-7791-9F0E6BC272E9}"/>
          </ac:spMkLst>
        </pc:spChg>
        <pc:spChg chg="add mod">
          <ac:chgData name="CHEN, KATHY (PGR)" userId="S::u2267086@live.warwick.ac.uk::33ad319c-faab-44e7-b730-ab3160d18fae" providerId="AD" clId="Web-{AF593356-4FEB-4F0E-B1F5-8802E36F7A53}" dt="2023-02-23T18:16:33.311" v="52" actId="1076"/>
          <ac:spMkLst>
            <pc:docMk/>
            <pc:sldMk cId="3858845616" sldId="449"/>
            <ac:spMk id="7" creationId="{9291A8D2-5BA4-2800-E903-756E2456AAC4}"/>
          </ac:spMkLst>
        </pc:spChg>
      </pc:sldChg>
      <pc:sldChg chg="addSp delSp modSp add replId">
        <pc:chgData name="CHEN, KATHY (PGR)" userId="S::u2267086@live.warwick.ac.uk::33ad319c-faab-44e7-b730-ab3160d18fae" providerId="AD" clId="Web-{AF593356-4FEB-4F0E-B1F5-8802E36F7A53}" dt="2023-02-23T18:26:43.672" v="270" actId="1076"/>
        <pc:sldMkLst>
          <pc:docMk/>
          <pc:sldMk cId="363734938" sldId="450"/>
        </pc:sldMkLst>
        <pc:spChg chg="mod">
          <ac:chgData name="CHEN, KATHY (PGR)" userId="S::u2267086@live.warwick.ac.uk::33ad319c-faab-44e7-b730-ab3160d18fae" providerId="AD" clId="Web-{AF593356-4FEB-4F0E-B1F5-8802E36F7A53}" dt="2023-02-23T18:25:14.168" v="244" actId="14100"/>
          <ac:spMkLst>
            <pc:docMk/>
            <pc:sldMk cId="363734938" sldId="450"/>
            <ac:spMk id="3" creationId="{6BBFEDCC-1B51-5E8D-72D3-3AE797F1178F}"/>
          </ac:spMkLst>
        </pc:spChg>
        <pc:spChg chg="mod">
          <ac:chgData name="CHEN, KATHY (PGR)" userId="S::u2267086@live.warwick.ac.uk::33ad319c-faab-44e7-b730-ab3160d18fae" providerId="AD" clId="Web-{AF593356-4FEB-4F0E-B1F5-8802E36F7A53}" dt="2023-02-23T18:26:28.765" v="268" actId="1076"/>
          <ac:spMkLst>
            <pc:docMk/>
            <pc:sldMk cId="363734938" sldId="450"/>
            <ac:spMk id="9" creationId="{F5544383-E7DE-004E-E6F9-8DAAE6F8BBB7}"/>
          </ac:spMkLst>
        </pc:spChg>
        <pc:picChg chg="del">
          <ac:chgData name="CHEN, KATHY (PGR)" userId="S::u2267086@live.warwick.ac.uk::33ad319c-faab-44e7-b730-ab3160d18fae" providerId="AD" clId="Web-{AF593356-4FEB-4F0E-B1F5-8802E36F7A53}" dt="2023-02-23T18:25:22.199" v="245"/>
          <ac:picMkLst>
            <pc:docMk/>
            <pc:sldMk cId="363734938" sldId="450"/>
            <ac:picMk id="2" creationId="{364D5BF9-0DCE-F821-9D3D-A643F5AFDD6D}"/>
          </ac:picMkLst>
        </pc:picChg>
        <pc:picChg chg="add mod">
          <ac:chgData name="CHEN, KATHY (PGR)" userId="S::u2267086@live.warwick.ac.uk::33ad319c-faab-44e7-b730-ab3160d18fae" providerId="AD" clId="Web-{AF593356-4FEB-4F0E-B1F5-8802E36F7A53}" dt="2023-02-23T18:26:43.672" v="270" actId="1076"/>
          <ac:picMkLst>
            <pc:docMk/>
            <pc:sldMk cId="363734938" sldId="450"/>
            <ac:picMk id="6" creationId="{B1036B48-D6DB-84D9-5BA7-2C9A80556E55}"/>
          </ac:picMkLst>
        </pc:picChg>
      </pc:sldChg>
      <pc:sldChg chg="addSp delSp modSp add replId">
        <pc:chgData name="CHEN, KATHY (PGR)" userId="S::u2267086@live.warwick.ac.uk::33ad319c-faab-44e7-b730-ab3160d18fae" providerId="AD" clId="Web-{AF593356-4FEB-4F0E-B1F5-8802E36F7A53}" dt="2023-02-23T18:29:55.274" v="336" actId="1076"/>
        <pc:sldMkLst>
          <pc:docMk/>
          <pc:sldMk cId="2805012365" sldId="451"/>
        </pc:sldMkLst>
        <pc:spChg chg="mod">
          <ac:chgData name="CHEN, KATHY (PGR)" userId="S::u2267086@live.warwick.ac.uk::33ad319c-faab-44e7-b730-ab3160d18fae" providerId="AD" clId="Web-{AF593356-4FEB-4F0E-B1F5-8802E36F7A53}" dt="2023-02-23T18:29:26.445" v="329" actId="1076"/>
          <ac:spMkLst>
            <pc:docMk/>
            <pc:sldMk cId="2805012365" sldId="451"/>
            <ac:spMk id="9" creationId="{F5544383-E7DE-004E-E6F9-8DAAE6F8BBB7}"/>
          </ac:spMkLst>
        </pc:spChg>
        <pc:picChg chg="add mod">
          <ac:chgData name="CHEN, KATHY (PGR)" userId="S::u2267086@live.warwick.ac.uk::33ad319c-faab-44e7-b730-ab3160d18fae" providerId="AD" clId="Web-{AF593356-4FEB-4F0E-B1F5-8802E36F7A53}" dt="2023-02-23T18:29:44.992" v="332" actId="14100"/>
          <ac:picMkLst>
            <pc:docMk/>
            <pc:sldMk cId="2805012365" sldId="451"/>
            <ac:picMk id="2" creationId="{653F9178-42D7-C702-7F41-B94B87883106}"/>
          </ac:picMkLst>
        </pc:picChg>
        <pc:picChg chg="del">
          <ac:chgData name="CHEN, KATHY (PGR)" userId="S::u2267086@live.warwick.ac.uk::33ad319c-faab-44e7-b730-ab3160d18fae" providerId="AD" clId="Web-{AF593356-4FEB-4F0E-B1F5-8802E36F7A53}" dt="2023-02-23T18:26:59.657" v="272"/>
          <ac:picMkLst>
            <pc:docMk/>
            <pc:sldMk cId="2805012365" sldId="451"/>
            <ac:picMk id="6" creationId="{B1036B48-D6DB-84D9-5BA7-2C9A80556E55}"/>
          </ac:picMkLst>
        </pc:picChg>
        <pc:picChg chg="add mod">
          <ac:chgData name="CHEN, KATHY (PGR)" userId="S::u2267086@live.warwick.ac.uk::33ad319c-faab-44e7-b730-ab3160d18fae" providerId="AD" clId="Web-{AF593356-4FEB-4F0E-B1F5-8802E36F7A53}" dt="2023-02-23T18:29:49.555" v="334" actId="1076"/>
          <ac:picMkLst>
            <pc:docMk/>
            <pc:sldMk cId="2805012365" sldId="451"/>
            <ac:picMk id="8" creationId="{3BB6D694-BE58-FDBF-DEBB-EEB6C33B8ACA}"/>
          </ac:picMkLst>
        </pc:picChg>
        <pc:picChg chg="add mod">
          <ac:chgData name="CHEN, KATHY (PGR)" userId="S::u2267086@live.warwick.ac.uk::33ad319c-faab-44e7-b730-ab3160d18fae" providerId="AD" clId="Web-{AF593356-4FEB-4F0E-B1F5-8802E36F7A53}" dt="2023-02-23T18:29:55.274" v="336" actId="1076"/>
          <ac:picMkLst>
            <pc:docMk/>
            <pc:sldMk cId="2805012365" sldId="451"/>
            <ac:picMk id="10" creationId="{87A33312-BAD3-3E46-D4E0-E2873210215B}"/>
          </ac:picMkLst>
        </pc:picChg>
      </pc:sldChg>
      <pc:sldChg chg="addSp delSp modSp add replId">
        <pc:chgData name="CHEN, KATHY (PGR)" userId="S::u2267086@live.warwick.ac.uk::33ad319c-faab-44e7-b730-ab3160d18fae" providerId="AD" clId="Web-{AF593356-4FEB-4F0E-B1F5-8802E36F7A53}" dt="2023-02-23T18:33:40.461" v="392" actId="20577"/>
        <pc:sldMkLst>
          <pc:docMk/>
          <pc:sldMk cId="2362631837" sldId="452"/>
        </pc:sldMkLst>
        <pc:spChg chg="mod">
          <ac:chgData name="CHEN, KATHY (PGR)" userId="S::u2267086@live.warwick.ac.uk::33ad319c-faab-44e7-b730-ab3160d18fae" providerId="AD" clId="Web-{AF593356-4FEB-4F0E-B1F5-8802E36F7A53}" dt="2023-02-23T18:33:40.461" v="392" actId="20577"/>
          <ac:spMkLst>
            <pc:docMk/>
            <pc:sldMk cId="2362631837" sldId="452"/>
            <ac:spMk id="9" creationId="{F5544383-E7DE-004E-E6F9-8DAAE6F8BBB7}"/>
          </ac:spMkLst>
        </pc:spChg>
        <pc:picChg chg="del">
          <ac:chgData name="CHEN, KATHY (PGR)" userId="S::u2267086@live.warwick.ac.uk::33ad319c-faab-44e7-b730-ab3160d18fae" providerId="AD" clId="Web-{AF593356-4FEB-4F0E-B1F5-8802E36F7A53}" dt="2023-02-23T18:30:02.446" v="338"/>
          <ac:picMkLst>
            <pc:docMk/>
            <pc:sldMk cId="2362631837" sldId="452"/>
            <ac:picMk id="2" creationId="{653F9178-42D7-C702-7F41-B94B87883106}"/>
          </ac:picMkLst>
        </pc:picChg>
        <pc:picChg chg="add mod">
          <ac:chgData name="CHEN, KATHY (PGR)" userId="S::u2267086@live.warwick.ac.uk::33ad319c-faab-44e7-b730-ab3160d18fae" providerId="AD" clId="Web-{AF593356-4FEB-4F0E-B1F5-8802E36F7A53}" dt="2023-02-23T18:33:17.179" v="379" actId="1076"/>
          <ac:picMkLst>
            <pc:docMk/>
            <pc:sldMk cId="2362631837" sldId="452"/>
            <ac:picMk id="6" creationId="{163FE51F-CA53-B34E-1C35-088F65A6C7B8}"/>
          </ac:picMkLst>
        </pc:picChg>
        <pc:picChg chg="del">
          <ac:chgData name="CHEN, KATHY (PGR)" userId="S::u2267086@live.warwick.ac.uk::33ad319c-faab-44e7-b730-ab3160d18fae" providerId="AD" clId="Web-{AF593356-4FEB-4F0E-B1F5-8802E36F7A53}" dt="2023-02-23T18:30:03.587" v="339"/>
          <ac:picMkLst>
            <pc:docMk/>
            <pc:sldMk cId="2362631837" sldId="452"/>
            <ac:picMk id="8" creationId="{3BB6D694-BE58-FDBF-DEBB-EEB6C33B8ACA}"/>
          </ac:picMkLst>
        </pc:picChg>
        <pc:picChg chg="del">
          <ac:chgData name="CHEN, KATHY (PGR)" userId="S::u2267086@live.warwick.ac.uk::33ad319c-faab-44e7-b730-ab3160d18fae" providerId="AD" clId="Web-{AF593356-4FEB-4F0E-B1F5-8802E36F7A53}" dt="2023-02-23T18:30:04.743" v="340"/>
          <ac:picMkLst>
            <pc:docMk/>
            <pc:sldMk cId="2362631837" sldId="452"/>
            <ac:picMk id="10" creationId="{87A33312-BAD3-3E46-D4E0-E2873210215B}"/>
          </ac:picMkLst>
        </pc:picChg>
        <pc:picChg chg="add mod">
          <ac:chgData name="CHEN, KATHY (PGR)" userId="S::u2267086@live.warwick.ac.uk::33ad319c-faab-44e7-b730-ab3160d18fae" providerId="AD" clId="Web-{AF593356-4FEB-4F0E-B1F5-8802E36F7A53}" dt="2023-02-23T18:33:11.444" v="377" actId="1076"/>
          <ac:picMkLst>
            <pc:docMk/>
            <pc:sldMk cId="2362631837" sldId="452"/>
            <ac:picMk id="11" creationId="{2BCDD2CF-EFE6-4EA0-797F-40F75CFAC68B}"/>
          </ac:picMkLst>
        </pc:picChg>
        <pc:picChg chg="add del mod">
          <ac:chgData name="CHEN, KATHY (PGR)" userId="S::u2267086@live.warwick.ac.uk::33ad319c-faab-44e7-b730-ab3160d18fae" providerId="AD" clId="Web-{AF593356-4FEB-4F0E-B1F5-8802E36F7A53}" dt="2023-02-23T18:31:07.871" v="351"/>
          <ac:picMkLst>
            <pc:docMk/>
            <pc:sldMk cId="2362631837" sldId="452"/>
            <ac:picMk id="12" creationId="{85B80B72-F546-D909-7332-1FA43950E0FC}"/>
          </ac:picMkLst>
        </pc:picChg>
      </pc:sldChg>
      <pc:sldChg chg="addSp delSp modSp add replId">
        <pc:chgData name="CHEN, KATHY (PGR)" userId="S::u2267086@live.warwick.ac.uk::33ad319c-faab-44e7-b730-ab3160d18fae" providerId="AD" clId="Web-{AF593356-4FEB-4F0E-B1F5-8802E36F7A53}" dt="2023-02-23T18:34:29.182" v="413" actId="1076"/>
        <pc:sldMkLst>
          <pc:docMk/>
          <pc:sldMk cId="161245366" sldId="453"/>
        </pc:sldMkLst>
        <pc:spChg chg="mod">
          <ac:chgData name="CHEN, KATHY (PGR)" userId="S::u2267086@live.warwick.ac.uk::33ad319c-faab-44e7-b730-ab3160d18fae" providerId="AD" clId="Web-{AF593356-4FEB-4F0E-B1F5-8802E36F7A53}" dt="2023-02-23T18:34:24.479" v="411" actId="20577"/>
          <ac:spMkLst>
            <pc:docMk/>
            <pc:sldMk cId="161245366" sldId="453"/>
            <ac:spMk id="9" creationId="{F5544383-E7DE-004E-E6F9-8DAAE6F8BBB7}"/>
          </ac:spMkLst>
        </pc:spChg>
        <pc:picChg chg="add mod">
          <ac:chgData name="CHEN, KATHY (PGR)" userId="S::u2267086@live.warwick.ac.uk::33ad319c-faab-44e7-b730-ab3160d18fae" providerId="AD" clId="Web-{AF593356-4FEB-4F0E-B1F5-8802E36F7A53}" dt="2023-02-23T18:34:04.681" v="406" actId="1076"/>
          <ac:picMkLst>
            <pc:docMk/>
            <pc:sldMk cId="161245366" sldId="453"/>
            <ac:picMk id="2" creationId="{DC69C057-E939-D3B4-A9FE-0DF6A6B54210}"/>
          </ac:picMkLst>
        </pc:picChg>
        <pc:picChg chg="del">
          <ac:chgData name="CHEN, KATHY (PGR)" userId="S::u2267086@live.warwick.ac.uk::33ad319c-faab-44e7-b730-ab3160d18fae" providerId="AD" clId="Web-{AF593356-4FEB-4F0E-B1F5-8802E36F7A53}" dt="2023-02-23T18:33:49.758" v="403"/>
          <ac:picMkLst>
            <pc:docMk/>
            <pc:sldMk cId="161245366" sldId="453"/>
            <ac:picMk id="6" creationId="{163FE51F-CA53-B34E-1C35-088F65A6C7B8}"/>
          </ac:picMkLst>
        </pc:picChg>
        <pc:picChg chg="add mod">
          <ac:chgData name="CHEN, KATHY (PGR)" userId="S::u2267086@live.warwick.ac.uk::33ad319c-faab-44e7-b730-ab3160d18fae" providerId="AD" clId="Web-{AF593356-4FEB-4F0E-B1F5-8802E36F7A53}" dt="2023-02-23T18:34:29.182" v="413" actId="1076"/>
          <ac:picMkLst>
            <pc:docMk/>
            <pc:sldMk cId="161245366" sldId="453"/>
            <ac:picMk id="8" creationId="{FADCD372-A8F9-CF99-0ECE-B248F2E0D9C7}"/>
          </ac:picMkLst>
        </pc:picChg>
        <pc:picChg chg="del">
          <ac:chgData name="CHEN, KATHY (PGR)" userId="S::u2267086@live.warwick.ac.uk::33ad319c-faab-44e7-b730-ab3160d18fae" providerId="AD" clId="Web-{AF593356-4FEB-4F0E-B1F5-8802E36F7A53}" dt="2023-02-23T18:33:51.415" v="404"/>
          <ac:picMkLst>
            <pc:docMk/>
            <pc:sldMk cId="161245366" sldId="453"/>
            <ac:picMk id="11" creationId="{2BCDD2CF-EFE6-4EA0-797F-40F75CFAC68B}"/>
          </ac:picMkLst>
        </pc:picChg>
      </pc:sldChg>
      <pc:sldChg chg="delSp modSp add replId">
        <pc:chgData name="CHEN, KATHY (PGR)" userId="S::u2267086@live.warwick.ac.uk::33ad319c-faab-44e7-b730-ab3160d18fae" providerId="AD" clId="Web-{AF593356-4FEB-4F0E-B1F5-8802E36F7A53}" dt="2023-02-23T18:36:56.954" v="448" actId="20577"/>
        <pc:sldMkLst>
          <pc:docMk/>
          <pc:sldMk cId="1786498489" sldId="454"/>
        </pc:sldMkLst>
        <pc:spChg chg="mod">
          <ac:chgData name="CHEN, KATHY (PGR)" userId="S::u2267086@live.warwick.ac.uk::33ad319c-faab-44e7-b730-ab3160d18fae" providerId="AD" clId="Web-{AF593356-4FEB-4F0E-B1F5-8802E36F7A53}" dt="2023-02-23T18:36:56.954" v="448" actId="20577"/>
          <ac:spMkLst>
            <pc:docMk/>
            <pc:sldMk cId="1786498489" sldId="454"/>
            <ac:spMk id="9" creationId="{F5544383-E7DE-004E-E6F9-8DAAE6F8BBB7}"/>
          </ac:spMkLst>
        </pc:spChg>
        <pc:picChg chg="del">
          <ac:chgData name="CHEN, KATHY (PGR)" userId="S::u2267086@live.warwick.ac.uk::33ad319c-faab-44e7-b730-ab3160d18fae" providerId="AD" clId="Web-{AF593356-4FEB-4F0E-B1F5-8802E36F7A53}" dt="2023-02-23T18:34:36.886" v="415"/>
          <ac:picMkLst>
            <pc:docMk/>
            <pc:sldMk cId="1786498489" sldId="454"/>
            <ac:picMk id="2" creationId="{DC69C057-E939-D3B4-A9FE-0DF6A6B54210}"/>
          </ac:picMkLst>
        </pc:picChg>
        <pc:picChg chg="del">
          <ac:chgData name="CHEN, KATHY (PGR)" userId="S::u2267086@live.warwick.ac.uk::33ad319c-faab-44e7-b730-ab3160d18fae" providerId="AD" clId="Web-{AF593356-4FEB-4F0E-B1F5-8802E36F7A53}" dt="2023-02-23T18:34:38.120" v="416"/>
          <ac:picMkLst>
            <pc:docMk/>
            <pc:sldMk cId="1786498489" sldId="454"/>
            <ac:picMk id="8" creationId="{FADCD372-A8F9-CF99-0ECE-B248F2E0D9C7}"/>
          </ac:picMkLst>
        </pc:picChg>
      </pc:sldChg>
      <pc:sldChg chg="addSp modSp add replId">
        <pc:chgData name="CHEN, KATHY (PGR)" userId="S::u2267086@live.warwick.ac.uk::33ad319c-faab-44e7-b730-ab3160d18fae" providerId="AD" clId="Web-{AF593356-4FEB-4F0E-B1F5-8802E36F7A53}" dt="2023-02-23T18:41:38.067" v="511" actId="1076"/>
        <pc:sldMkLst>
          <pc:docMk/>
          <pc:sldMk cId="521796259" sldId="455"/>
        </pc:sldMkLst>
        <pc:spChg chg="mod">
          <ac:chgData name="CHEN, KATHY (PGR)" userId="S::u2267086@live.warwick.ac.uk::33ad319c-faab-44e7-b730-ab3160d18fae" providerId="AD" clId="Web-{AF593356-4FEB-4F0E-B1F5-8802E36F7A53}" dt="2023-02-23T18:41:38.067" v="511" actId="1076"/>
          <ac:spMkLst>
            <pc:docMk/>
            <pc:sldMk cId="521796259" sldId="455"/>
            <ac:spMk id="3" creationId="{6BBFEDCC-1B51-5E8D-72D3-3AE797F1178F}"/>
          </ac:spMkLst>
        </pc:spChg>
        <pc:spChg chg="mod">
          <ac:chgData name="CHEN, KATHY (PGR)" userId="S::u2267086@live.warwick.ac.uk::33ad319c-faab-44e7-b730-ab3160d18fae" providerId="AD" clId="Web-{AF593356-4FEB-4F0E-B1F5-8802E36F7A53}" dt="2023-02-23T18:38:35.633" v="474" actId="1076"/>
          <ac:spMkLst>
            <pc:docMk/>
            <pc:sldMk cId="521796259" sldId="455"/>
            <ac:spMk id="9" creationId="{F5544383-E7DE-004E-E6F9-8DAAE6F8BBB7}"/>
          </ac:spMkLst>
        </pc:spChg>
        <pc:picChg chg="add mod">
          <ac:chgData name="CHEN, KATHY (PGR)" userId="S::u2267086@live.warwick.ac.uk::33ad319c-faab-44e7-b730-ab3160d18fae" providerId="AD" clId="Web-{AF593356-4FEB-4F0E-B1F5-8802E36F7A53}" dt="2023-02-23T18:38:38.602" v="475" actId="1076"/>
          <ac:picMkLst>
            <pc:docMk/>
            <pc:sldMk cId="521796259" sldId="455"/>
            <ac:picMk id="2" creationId="{F629CD6F-F5CF-824F-5E35-1DCCF5BF007F}"/>
          </ac:picMkLst>
        </pc:picChg>
      </pc:sldChg>
      <pc:sldChg chg="modSp add replId">
        <pc:chgData name="CHEN, KATHY (PGR)" userId="S::u2267086@live.warwick.ac.uk::33ad319c-faab-44e7-b730-ab3160d18fae" providerId="AD" clId="Web-{AF593356-4FEB-4F0E-B1F5-8802E36F7A53}" dt="2023-02-23T18:41:31.973" v="510" actId="1076"/>
        <pc:sldMkLst>
          <pc:docMk/>
          <pc:sldMk cId="2454601063" sldId="456"/>
        </pc:sldMkLst>
        <pc:spChg chg="mod">
          <ac:chgData name="CHEN, KATHY (PGR)" userId="S::u2267086@live.warwick.ac.uk::33ad319c-faab-44e7-b730-ab3160d18fae" providerId="AD" clId="Web-{AF593356-4FEB-4F0E-B1F5-8802E36F7A53}" dt="2023-02-23T18:41:31.973" v="510" actId="1076"/>
          <ac:spMkLst>
            <pc:docMk/>
            <pc:sldMk cId="2454601063" sldId="456"/>
            <ac:spMk id="3" creationId="{6BBFEDCC-1B51-5E8D-72D3-3AE797F1178F}"/>
          </ac:spMkLst>
        </pc:spChg>
        <pc:spChg chg="mod">
          <ac:chgData name="CHEN, KATHY (PGR)" userId="S::u2267086@live.warwick.ac.uk::33ad319c-faab-44e7-b730-ab3160d18fae" providerId="AD" clId="Web-{AF593356-4FEB-4F0E-B1F5-8802E36F7A53}" dt="2023-02-23T18:39:48.859" v="487" actId="14100"/>
          <ac:spMkLst>
            <pc:docMk/>
            <pc:sldMk cId="2454601063" sldId="456"/>
            <ac:spMk id="9" creationId="{F5544383-E7DE-004E-E6F9-8DAAE6F8BBB7}"/>
          </ac:spMkLst>
        </pc:spChg>
        <pc:picChg chg="mod">
          <ac:chgData name="CHEN, KATHY (PGR)" userId="S::u2267086@live.warwick.ac.uk::33ad319c-faab-44e7-b730-ab3160d18fae" providerId="AD" clId="Web-{AF593356-4FEB-4F0E-B1F5-8802E36F7A53}" dt="2023-02-23T18:39:44.312" v="486" actId="14100"/>
          <ac:picMkLst>
            <pc:docMk/>
            <pc:sldMk cId="2454601063" sldId="456"/>
            <ac:picMk id="2" creationId="{F629CD6F-F5CF-824F-5E35-1DCCF5BF007F}"/>
          </ac:picMkLst>
        </pc:picChg>
      </pc:sldChg>
      <pc:sldChg chg="modSp add replId">
        <pc:chgData name="CHEN, KATHY (PGR)" userId="S::u2267086@live.warwick.ac.uk::33ad319c-faab-44e7-b730-ab3160d18fae" providerId="AD" clId="Web-{AF593356-4FEB-4F0E-B1F5-8802E36F7A53}" dt="2023-02-23T18:41:25.535" v="509" actId="1076"/>
        <pc:sldMkLst>
          <pc:docMk/>
          <pc:sldMk cId="4190766144" sldId="457"/>
        </pc:sldMkLst>
        <pc:spChg chg="mod">
          <ac:chgData name="CHEN, KATHY (PGR)" userId="S::u2267086@live.warwick.ac.uk::33ad319c-faab-44e7-b730-ab3160d18fae" providerId="AD" clId="Web-{AF593356-4FEB-4F0E-B1F5-8802E36F7A53}" dt="2023-02-23T18:41:25.535" v="509" actId="1076"/>
          <ac:spMkLst>
            <pc:docMk/>
            <pc:sldMk cId="4190766144" sldId="457"/>
            <ac:spMk id="3" creationId="{6BBFEDCC-1B51-5E8D-72D3-3AE797F1178F}"/>
          </ac:spMkLst>
        </pc:spChg>
        <pc:spChg chg="mod">
          <ac:chgData name="CHEN, KATHY (PGR)" userId="S::u2267086@live.warwick.ac.uk::33ad319c-faab-44e7-b730-ab3160d18fae" providerId="AD" clId="Web-{AF593356-4FEB-4F0E-B1F5-8802E36F7A53}" dt="2023-02-23T18:40:08.329" v="493" actId="20577"/>
          <ac:spMkLst>
            <pc:docMk/>
            <pc:sldMk cId="4190766144" sldId="457"/>
            <ac:spMk id="9" creationId="{F5544383-E7DE-004E-E6F9-8DAAE6F8BBB7}"/>
          </ac:spMkLst>
        </pc:spChg>
      </pc:sldChg>
      <pc:sldChg chg="modSp add replId">
        <pc:chgData name="CHEN, KATHY (PGR)" userId="S::u2267086@live.warwick.ac.uk::33ad319c-faab-44e7-b730-ab3160d18fae" providerId="AD" clId="Web-{AF593356-4FEB-4F0E-B1F5-8802E36F7A53}" dt="2023-02-23T18:41:20.238" v="508" actId="1076"/>
        <pc:sldMkLst>
          <pc:docMk/>
          <pc:sldMk cId="3918808480" sldId="458"/>
        </pc:sldMkLst>
        <pc:spChg chg="mod">
          <ac:chgData name="CHEN, KATHY (PGR)" userId="S::u2267086@live.warwick.ac.uk::33ad319c-faab-44e7-b730-ab3160d18fae" providerId="AD" clId="Web-{AF593356-4FEB-4F0E-B1F5-8802E36F7A53}" dt="2023-02-23T18:41:20.238" v="508" actId="1076"/>
          <ac:spMkLst>
            <pc:docMk/>
            <pc:sldMk cId="3918808480" sldId="458"/>
            <ac:spMk id="3" creationId="{6BBFEDCC-1B51-5E8D-72D3-3AE797F1178F}"/>
          </ac:spMkLst>
        </pc:spChg>
        <pc:spChg chg="mod">
          <ac:chgData name="CHEN, KATHY (PGR)" userId="S::u2267086@live.warwick.ac.uk::33ad319c-faab-44e7-b730-ab3160d18fae" providerId="AD" clId="Web-{AF593356-4FEB-4F0E-B1F5-8802E36F7A53}" dt="2023-02-23T18:41:12.300" v="507" actId="20577"/>
          <ac:spMkLst>
            <pc:docMk/>
            <pc:sldMk cId="3918808480" sldId="458"/>
            <ac:spMk id="9" creationId="{F5544383-E7DE-004E-E6F9-8DAAE6F8BBB7}"/>
          </ac:spMkLst>
        </pc:spChg>
      </pc:sldChg>
      <pc:sldChg chg="addSp delSp modSp add replId">
        <pc:chgData name="CHEN, KATHY (PGR)" userId="S::u2267086@live.warwick.ac.uk::33ad319c-faab-44e7-b730-ab3160d18fae" providerId="AD" clId="Web-{AF593356-4FEB-4F0E-B1F5-8802E36F7A53}" dt="2023-02-23T18:43:02.852" v="536" actId="1076"/>
        <pc:sldMkLst>
          <pc:docMk/>
          <pc:sldMk cId="2061500008" sldId="459"/>
        </pc:sldMkLst>
        <pc:spChg chg="mod">
          <ac:chgData name="CHEN, KATHY (PGR)" userId="S::u2267086@live.warwick.ac.uk::33ad319c-faab-44e7-b730-ab3160d18fae" providerId="AD" clId="Web-{AF593356-4FEB-4F0E-B1F5-8802E36F7A53}" dt="2023-02-23T18:43:00.665" v="535" actId="20577"/>
          <ac:spMkLst>
            <pc:docMk/>
            <pc:sldMk cId="2061500008" sldId="459"/>
            <ac:spMk id="9" creationId="{F5544383-E7DE-004E-E6F9-8DAAE6F8BBB7}"/>
          </ac:spMkLst>
        </pc:spChg>
        <pc:picChg chg="del">
          <ac:chgData name="CHEN, KATHY (PGR)" userId="S::u2267086@live.warwick.ac.uk::33ad319c-faab-44e7-b730-ab3160d18fae" providerId="AD" clId="Web-{AF593356-4FEB-4F0E-B1F5-8802E36F7A53}" dt="2023-02-23T18:42:16.178" v="513"/>
          <ac:picMkLst>
            <pc:docMk/>
            <pc:sldMk cId="2061500008" sldId="459"/>
            <ac:picMk id="2" creationId="{F629CD6F-F5CF-824F-5E35-1DCCF5BF007F}"/>
          </ac:picMkLst>
        </pc:picChg>
        <pc:picChg chg="add mod">
          <ac:chgData name="CHEN, KATHY (PGR)" userId="S::u2267086@live.warwick.ac.uk::33ad319c-faab-44e7-b730-ab3160d18fae" providerId="AD" clId="Web-{AF593356-4FEB-4F0E-B1F5-8802E36F7A53}" dt="2023-02-23T18:43:02.852" v="536" actId="1076"/>
          <ac:picMkLst>
            <pc:docMk/>
            <pc:sldMk cId="2061500008" sldId="459"/>
            <ac:picMk id="6" creationId="{3E236900-AFE0-5305-96FE-DAB10A5F071C}"/>
          </ac:picMkLst>
        </pc:picChg>
      </pc:sldChg>
      <pc:sldChg chg="delSp modSp add replId">
        <pc:chgData name="CHEN, KATHY (PGR)" userId="S::u2267086@live.warwick.ac.uk::33ad319c-faab-44e7-b730-ab3160d18fae" providerId="AD" clId="Web-{AF593356-4FEB-4F0E-B1F5-8802E36F7A53}" dt="2023-02-23T18:43:56.745" v="551" actId="20577"/>
        <pc:sldMkLst>
          <pc:docMk/>
          <pc:sldMk cId="1722126993" sldId="460"/>
        </pc:sldMkLst>
        <pc:spChg chg="mod">
          <ac:chgData name="CHEN, KATHY (PGR)" userId="S::u2267086@live.warwick.ac.uk::33ad319c-faab-44e7-b730-ab3160d18fae" providerId="AD" clId="Web-{AF593356-4FEB-4F0E-B1F5-8802E36F7A53}" dt="2023-02-23T18:43:56.745" v="551" actId="20577"/>
          <ac:spMkLst>
            <pc:docMk/>
            <pc:sldMk cId="1722126993" sldId="460"/>
            <ac:spMk id="9" creationId="{F5544383-E7DE-004E-E6F9-8DAAE6F8BBB7}"/>
          </ac:spMkLst>
        </pc:spChg>
        <pc:picChg chg="del">
          <ac:chgData name="CHEN, KATHY (PGR)" userId="S::u2267086@live.warwick.ac.uk::33ad319c-faab-44e7-b730-ab3160d18fae" providerId="AD" clId="Web-{AF593356-4FEB-4F0E-B1F5-8802E36F7A53}" dt="2023-02-23T18:43:14.603" v="538"/>
          <ac:picMkLst>
            <pc:docMk/>
            <pc:sldMk cId="1722126993" sldId="460"/>
            <ac:picMk id="6" creationId="{3E236900-AFE0-5305-96FE-DAB10A5F071C}"/>
          </ac:picMkLst>
        </pc:picChg>
      </pc:sldChg>
      <pc:sldChg chg="modSp add replId">
        <pc:chgData name="CHEN, KATHY (PGR)" userId="S::u2267086@live.warwick.ac.uk::33ad319c-faab-44e7-b730-ab3160d18fae" providerId="AD" clId="Web-{AF593356-4FEB-4F0E-B1F5-8802E36F7A53}" dt="2023-02-23T18:53:41.254" v="786" actId="20577"/>
        <pc:sldMkLst>
          <pc:docMk/>
          <pc:sldMk cId="1413279310" sldId="461"/>
        </pc:sldMkLst>
        <pc:spChg chg="mod">
          <ac:chgData name="CHEN, KATHY (PGR)" userId="S::u2267086@live.warwick.ac.uk::33ad319c-faab-44e7-b730-ab3160d18fae" providerId="AD" clId="Web-{AF593356-4FEB-4F0E-B1F5-8802E36F7A53}" dt="2023-02-23T18:44:27.700" v="556" actId="20577"/>
          <ac:spMkLst>
            <pc:docMk/>
            <pc:sldMk cId="1413279310" sldId="461"/>
            <ac:spMk id="3" creationId="{6BBFEDCC-1B51-5E8D-72D3-3AE797F1178F}"/>
          </ac:spMkLst>
        </pc:spChg>
        <pc:spChg chg="mod">
          <ac:chgData name="CHEN, KATHY (PGR)" userId="S::u2267086@live.warwick.ac.uk::33ad319c-faab-44e7-b730-ab3160d18fae" providerId="AD" clId="Web-{AF593356-4FEB-4F0E-B1F5-8802E36F7A53}" dt="2023-02-23T18:53:41.254" v="786" actId="20577"/>
          <ac:spMkLst>
            <pc:docMk/>
            <pc:sldMk cId="1413279310" sldId="461"/>
            <ac:spMk id="9" creationId="{F5544383-E7DE-004E-E6F9-8DAAE6F8BBB7}"/>
          </ac:spMkLst>
        </pc:spChg>
      </pc:sldChg>
      <pc:sldChg chg="modSp add replId">
        <pc:chgData name="CHEN, KATHY (PGR)" userId="S::u2267086@live.warwick.ac.uk::33ad319c-faab-44e7-b730-ab3160d18fae" providerId="AD" clId="Web-{AF593356-4FEB-4F0E-B1F5-8802E36F7A53}" dt="2023-02-23T18:55:51.380" v="812" actId="20577"/>
        <pc:sldMkLst>
          <pc:docMk/>
          <pc:sldMk cId="3110183840" sldId="462"/>
        </pc:sldMkLst>
        <pc:spChg chg="mod">
          <ac:chgData name="CHEN, KATHY (PGR)" userId="S::u2267086@live.warwick.ac.uk::33ad319c-faab-44e7-b730-ab3160d18fae" providerId="AD" clId="Web-{AF593356-4FEB-4F0E-B1F5-8802E36F7A53}" dt="2023-02-23T18:55:51.380" v="812" actId="20577"/>
          <ac:spMkLst>
            <pc:docMk/>
            <pc:sldMk cId="3110183840" sldId="462"/>
            <ac:spMk id="9" creationId="{F5544383-E7DE-004E-E6F9-8DAAE6F8BBB7}"/>
          </ac:spMkLst>
        </pc:spChg>
      </pc:sldChg>
      <pc:sldChg chg="addSp modSp add replId">
        <pc:chgData name="CHEN, KATHY (PGR)" userId="S::u2267086@live.warwick.ac.uk::33ad319c-faab-44e7-b730-ab3160d18fae" providerId="AD" clId="Web-{AF593356-4FEB-4F0E-B1F5-8802E36F7A53}" dt="2023-02-23T18:58:03.699" v="836" actId="20577"/>
        <pc:sldMkLst>
          <pc:docMk/>
          <pc:sldMk cId="2476801771" sldId="463"/>
        </pc:sldMkLst>
        <pc:spChg chg="mod">
          <ac:chgData name="CHEN, KATHY (PGR)" userId="S::u2267086@live.warwick.ac.uk::33ad319c-faab-44e7-b730-ab3160d18fae" providerId="AD" clId="Web-{AF593356-4FEB-4F0E-B1F5-8802E36F7A53}" dt="2023-02-23T18:58:03.699" v="836" actId="20577"/>
          <ac:spMkLst>
            <pc:docMk/>
            <pc:sldMk cId="2476801771" sldId="463"/>
            <ac:spMk id="9" creationId="{F5544383-E7DE-004E-E6F9-8DAAE6F8BBB7}"/>
          </ac:spMkLst>
        </pc:spChg>
        <pc:picChg chg="add mod">
          <ac:chgData name="CHEN, KATHY (PGR)" userId="S::u2267086@live.warwick.ac.uk::33ad319c-faab-44e7-b730-ab3160d18fae" providerId="AD" clId="Web-{AF593356-4FEB-4F0E-B1F5-8802E36F7A53}" dt="2023-02-23T18:57:34.604" v="826" actId="1076"/>
          <ac:picMkLst>
            <pc:docMk/>
            <pc:sldMk cId="2476801771" sldId="463"/>
            <ac:picMk id="2" creationId="{D874D856-AEC9-9632-26F1-635E4DF9FFD0}"/>
          </ac:picMkLst>
        </pc:picChg>
      </pc:sldChg>
      <pc:sldChg chg="delSp modSp add replId">
        <pc:chgData name="CHEN, KATHY (PGR)" userId="S::u2267086@live.warwick.ac.uk::33ad319c-faab-44e7-b730-ab3160d18fae" providerId="AD" clId="Web-{AF593356-4FEB-4F0E-B1F5-8802E36F7A53}" dt="2023-02-23T18:58:50.419" v="856" actId="20577"/>
        <pc:sldMkLst>
          <pc:docMk/>
          <pc:sldMk cId="936946557" sldId="464"/>
        </pc:sldMkLst>
        <pc:spChg chg="mod">
          <ac:chgData name="CHEN, KATHY (PGR)" userId="S::u2267086@live.warwick.ac.uk::33ad319c-faab-44e7-b730-ab3160d18fae" providerId="AD" clId="Web-{AF593356-4FEB-4F0E-B1F5-8802E36F7A53}" dt="2023-02-23T18:58:50.419" v="856" actId="20577"/>
          <ac:spMkLst>
            <pc:docMk/>
            <pc:sldMk cId="936946557" sldId="464"/>
            <ac:spMk id="9" creationId="{F5544383-E7DE-004E-E6F9-8DAAE6F8BBB7}"/>
          </ac:spMkLst>
        </pc:spChg>
        <pc:picChg chg="del">
          <ac:chgData name="CHEN, KATHY (PGR)" userId="S::u2267086@live.warwick.ac.uk::33ad319c-faab-44e7-b730-ab3160d18fae" providerId="AD" clId="Web-{AF593356-4FEB-4F0E-B1F5-8802E36F7A53}" dt="2023-02-23T18:58:08.527" v="838"/>
          <ac:picMkLst>
            <pc:docMk/>
            <pc:sldMk cId="936946557" sldId="464"/>
            <ac:picMk id="2" creationId="{D874D856-AEC9-9632-26F1-635E4DF9FFD0}"/>
          </ac:picMkLst>
        </pc:picChg>
      </pc:sldChg>
      <pc:sldChg chg="addSp modSp add replId">
        <pc:chgData name="CHEN, KATHY (PGR)" userId="S::u2267086@live.warwick.ac.uk::33ad319c-faab-44e7-b730-ab3160d18fae" providerId="AD" clId="Web-{AF593356-4FEB-4F0E-B1F5-8802E36F7A53}" dt="2023-02-23T18:59:42.594" v="872" actId="20577"/>
        <pc:sldMkLst>
          <pc:docMk/>
          <pc:sldMk cId="4072659108" sldId="465"/>
        </pc:sldMkLst>
        <pc:spChg chg="mod">
          <ac:chgData name="CHEN, KATHY (PGR)" userId="S::u2267086@live.warwick.ac.uk::33ad319c-faab-44e7-b730-ab3160d18fae" providerId="AD" clId="Web-{AF593356-4FEB-4F0E-B1F5-8802E36F7A53}" dt="2023-02-23T18:59:42.594" v="872" actId="20577"/>
          <ac:spMkLst>
            <pc:docMk/>
            <pc:sldMk cId="4072659108" sldId="465"/>
            <ac:spMk id="9" creationId="{F5544383-E7DE-004E-E6F9-8DAAE6F8BBB7}"/>
          </ac:spMkLst>
        </pc:spChg>
        <pc:picChg chg="add mod">
          <ac:chgData name="CHEN, KATHY (PGR)" userId="S::u2267086@live.warwick.ac.uk::33ad319c-faab-44e7-b730-ab3160d18fae" providerId="AD" clId="Web-{AF593356-4FEB-4F0E-B1F5-8802E36F7A53}" dt="2023-02-23T18:59:28.452" v="867" actId="1076"/>
          <ac:picMkLst>
            <pc:docMk/>
            <pc:sldMk cId="4072659108" sldId="465"/>
            <ac:picMk id="2" creationId="{6B266A2D-BB25-678D-6938-AAC9180B09FE}"/>
          </ac:picMkLst>
        </pc:picChg>
      </pc:sldChg>
      <pc:sldChg chg="addSp delSp modSp add replId">
        <pc:chgData name="CHEN, KATHY (PGR)" userId="S::u2267086@live.warwick.ac.uk::33ad319c-faab-44e7-b730-ab3160d18fae" providerId="AD" clId="Web-{AF593356-4FEB-4F0E-B1F5-8802E36F7A53}" dt="2023-02-23T19:01:01.944" v="893" actId="20577"/>
        <pc:sldMkLst>
          <pc:docMk/>
          <pc:sldMk cId="3800483511" sldId="466"/>
        </pc:sldMkLst>
        <pc:spChg chg="mod">
          <ac:chgData name="CHEN, KATHY (PGR)" userId="S::u2267086@live.warwick.ac.uk::33ad319c-faab-44e7-b730-ab3160d18fae" providerId="AD" clId="Web-{AF593356-4FEB-4F0E-B1F5-8802E36F7A53}" dt="2023-02-23T19:01:01.944" v="893" actId="20577"/>
          <ac:spMkLst>
            <pc:docMk/>
            <pc:sldMk cId="3800483511" sldId="466"/>
            <ac:spMk id="9" creationId="{F5544383-E7DE-004E-E6F9-8DAAE6F8BBB7}"/>
          </ac:spMkLst>
        </pc:spChg>
        <pc:picChg chg="del">
          <ac:chgData name="CHEN, KATHY (PGR)" userId="S::u2267086@live.warwick.ac.uk::33ad319c-faab-44e7-b730-ab3160d18fae" providerId="AD" clId="Web-{AF593356-4FEB-4F0E-B1F5-8802E36F7A53}" dt="2023-02-23T18:59:49.644" v="874"/>
          <ac:picMkLst>
            <pc:docMk/>
            <pc:sldMk cId="3800483511" sldId="466"/>
            <ac:picMk id="2" creationId="{6B266A2D-BB25-678D-6938-AAC9180B09FE}"/>
          </ac:picMkLst>
        </pc:picChg>
        <pc:picChg chg="add mod">
          <ac:chgData name="CHEN, KATHY (PGR)" userId="S::u2267086@live.warwick.ac.uk::33ad319c-faab-44e7-b730-ab3160d18fae" providerId="AD" clId="Web-{AF593356-4FEB-4F0E-B1F5-8802E36F7A53}" dt="2023-02-23T19:00:42.131" v="885" actId="1076"/>
          <ac:picMkLst>
            <pc:docMk/>
            <pc:sldMk cId="3800483511" sldId="466"/>
            <ac:picMk id="6" creationId="{12BFAA22-4F68-A584-41DF-64AB359A3C61}"/>
          </ac:picMkLst>
        </pc:picChg>
      </pc:sldChg>
      <pc:sldChg chg="addSp delSp modSp add replId">
        <pc:chgData name="CHEN, KATHY (PGR)" userId="S::u2267086@live.warwick.ac.uk::33ad319c-faab-44e7-b730-ab3160d18fae" providerId="AD" clId="Web-{AF593356-4FEB-4F0E-B1F5-8802E36F7A53}" dt="2023-02-23T19:03:35.765" v="958" actId="20577"/>
        <pc:sldMkLst>
          <pc:docMk/>
          <pc:sldMk cId="3682836757" sldId="467"/>
        </pc:sldMkLst>
        <pc:spChg chg="mod">
          <ac:chgData name="CHEN, KATHY (PGR)" userId="S::u2267086@live.warwick.ac.uk::33ad319c-faab-44e7-b730-ab3160d18fae" providerId="AD" clId="Web-{AF593356-4FEB-4F0E-B1F5-8802E36F7A53}" dt="2023-02-23T19:03:35.765" v="958" actId="20577"/>
          <ac:spMkLst>
            <pc:docMk/>
            <pc:sldMk cId="3682836757" sldId="467"/>
            <ac:spMk id="9" creationId="{F5544383-E7DE-004E-E6F9-8DAAE6F8BBB7}"/>
          </ac:spMkLst>
        </pc:spChg>
        <pc:picChg chg="add mod">
          <ac:chgData name="CHEN, KATHY (PGR)" userId="S::u2267086@live.warwick.ac.uk::33ad319c-faab-44e7-b730-ab3160d18fae" providerId="AD" clId="Web-{AF593356-4FEB-4F0E-B1F5-8802E36F7A53}" dt="2023-02-23T19:02:26.167" v="914" actId="1076"/>
          <ac:picMkLst>
            <pc:docMk/>
            <pc:sldMk cId="3682836757" sldId="467"/>
            <ac:picMk id="2" creationId="{D3DB4464-9143-D819-F697-1020F8373C3F}"/>
          </ac:picMkLst>
        </pc:picChg>
        <pc:picChg chg="del">
          <ac:chgData name="CHEN, KATHY (PGR)" userId="S::u2267086@live.warwick.ac.uk::33ad319c-faab-44e7-b730-ab3160d18fae" providerId="AD" clId="Web-{AF593356-4FEB-4F0E-B1F5-8802E36F7A53}" dt="2023-02-23T19:01:12.429" v="895"/>
          <ac:picMkLst>
            <pc:docMk/>
            <pc:sldMk cId="3682836757" sldId="467"/>
            <ac:picMk id="6" creationId="{12BFAA22-4F68-A584-41DF-64AB359A3C61}"/>
          </ac:picMkLst>
        </pc:picChg>
      </pc:sldChg>
      <pc:sldChg chg="addSp modSp add replId">
        <pc:chgData name="CHEN, KATHY (PGR)" userId="S::u2267086@live.warwick.ac.uk::33ad319c-faab-44e7-b730-ab3160d18fae" providerId="AD" clId="Web-{AF593356-4FEB-4F0E-B1F5-8802E36F7A53}" dt="2023-02-23T19:03:30.030" v="948" actId="20577"/>
        <pc:sldMkLst>
          <pc:docMk/>
          <pc:sldMk cId="1402045657" sldId="468"/>
        </pc:sldMkLst>
        <pc:spChg chg="mod">
          <ac:chgData name="CHEN, KATHY (PGR)" userId="S::u2267086@live.warwick.ac.uk::33ad319c-faab-44e7-b730-ab3160d18fae" providerId="AD" clId="Web-{AF593356-4FEB-4F0E-B1F5-8802E36F7A53}" dt="2023-02-23T19:03:30.030" v="948" actId="20577"/>
          <ac:spMkLst>
            <pc:docMk/>
            <pc:sldMk cId="1402045657" sldId="468"/>
            <ac:spMk id="9" creationId="{F5544383-E7DE-004E-E6F9-8DAAE6F8BBB7}"/>
          </ac:spMkLst>
        </pc:spChg>
        <pc:picChg chg="add mod">
          <ac:chgData name="CHEN, KATHY (PGR)" userId="S::u2267086@live.warwick.ac.uk::33ad319c-faab-44e7-b730-ab3160d18fae" providerId="AD" clId="Web-{AF593356-4FEB-4F0E-B1F5-8802E36F7A53}" dt="2023-02-23T19:02:46.964" v="925" actId="1076"/>
          <ac:picMkLst>
            <pc:docMk/>
            <pc:sldMk cId="1402045657" sldId="468"/>
            <ac:picMk id="2" creationId="{10C8571B-7BCB-5DE5-2B43-7A58AEF98DFB}"/>
          </ac:picMkLst>
        </pc:picChg>
      </pc:sldChg>
      <pc:sldChg chg="delSp modSp add replId">
        <pc:chgData name="CHEN, KATHY (PGR)" userId="S::u2267086@live.warwick.ac.uk::33ad319c-faab-44e7-b730-ab3160d18fae" providerId="AD" clId="Web-{AF593356-4FEB-4F0E-B1F5-8802E36F7A53}" dt="2023-02-23T19:04:46.799" v="971" actId="20577"/>
        <pc:sldMkLst>
          <pc:docMk/>
          <pc:sldMk cId="1566135551" sldId="469"/>
        </pc:sldMkLst>
        <pc:spChg chg="mod">
          <ac:chgData name="CHEN, KATHY (PGR)" userId="S::u2267086@live.warwick.ac.uk::33ad319c-faab-44e7-b730-ab3160d18fae" providerId="AD" clId="Web-{AF593356-4FEB-4F0E-B1F5-8802E36F7A53}" dt="2023-02-23T19:04:46.799" v="971" actId="20577"/>
          <ac:spMkLst>
            <pc:docMk/>
            <pc:sldMk cId="1566135551" sldId="469"/>
            <ac:spMk id="9" creationId="{F5544383-E7DE-004E-E6F9-8DAAE6F8BBB7}"/>
          </ac:spMkLst>
        </pc:spChg>
        <pc:picChg chg="del">
          <ac:chgData name="CHEN, KATHY (PGR)" userId="S::u2267086@live.warwick.ac.uk::33ad319c-faab-44e7-b730-ab3160d18fae" providerId="AD" clId="Web-{AF593356-4FEB-4F0E-B1F5-8802E36F7A53}" dt="2023-02-23T19:03:42.718" v="960"/>
          <ac:picMkLst>
            <pc:docMk/>
            <pc:sldMk cId="1566135551" sldId="469"/>
            <ac:picMk id="2" creationId="{10C8571B-7BCB-5DE5-2B43-7A58AEF98DFB}"/>
          </ac:picMkLst>
        </pc:picChg>
      </pc:sldChg>
      <pc:sldChg chg="addSp delSp modSp add del mod replId modClrScheme chgLayout">
        <pc:chgData name="CHEN, KATHY (PGR)" userId="S::u2267086@live.warwick.ac.uk::33ad319c-faab-44e7-b730-ab3160d18fae" providerId="AD" clId="Web-{AF593356-4FEB-4F0E-B1F5-8802E36F7A53}" dt="2023-02-23T19:06:53.039" v="995"/>
        <pc:sldMkLst>
          <pc:docMk/>
          <pc:sldMk cId="2711942996" sldId="470"/>
        </pc:sldMkLst>
        <pc:spChg chg="add del mod ord">
          <ac:chgData name="CHEN, KATHY (PGR)" userId="S::u2267086@live.warwick.ac.uk::33ad319c-faab-44e7-b730-ab3160d18fae" providerId="AD" clId="Web-{AF593356-4FEB-4F0E-B1F5-8802E36F7A53}" dt="2023-02-23T19:05:17.410" v="980"/>
          <ac:spMkLst>
            <pc:docMk/>
            <pc:sldMk cId="2711942996" sldId="470"/>
            <ac:spMk id="2" creationId="{670759B8-9E1C-450F-469A-7451A33442A3}"/>
          </ac:spMkLst>
        </pc:spChg>
        <pc:spChg chg="mod">
          <ac:chgData name="CHEN, KATHY (PGR)" userId="S::u2267086@live.warwick.ac.uk::33ad319c-faab-44e7-b730-ab3160d18fae" providerId="AD" clId="Web-{AF593356-4FEB-4F0E-B1F5-8802E36F7A53}" dt="2023-02-23T19:05:35.598" v="981" actId="1076"/>
          <ac:spMkLst>
            <pc:docMk/>
            <pc:sldMk cId="2711942996" sldId="470"/>
            <ac:spMk id="3" creationId="{6BBFEDCC-1B51-5E8D-72D3-3AE797F1178F}"/>
          </ac:spMkLst>
        </pc:spChg>
        <pc:spChg chg="mod ord">
          <ac:chgData name="CHEN, KATHY (PGR)" userId="S::u2267086@live.warwick.ac.uk::33ad319c-faab-44e7-b730-ab3160d18fae" providerId="AD" clId="Web-{AF593356-4FEB-4F0E-B1F5-8802E36F7A53}" dt="2023-02-23T19:06:25.897" v="989" actId="14100"/>
          <ac:spMkLst>
            <pc:docMk/>
            <pc:sldMk cId="2711942996" sldId="470"/>
            <ac:spMk id="4" creationId="{00000000-0000-0000-0000-000000000000}"/>
          </ac:spMkLst>
        </pc:spChg>
        <pc:spChg chg="mod ord">
          <ac:chgData name="CHEN, KATHY (PGR)" userId="S::u2267086@live.warwick.ac.uk::33ad319c-faab-44e7-b730-ab3160d18fae" providerId="AD" clId="Web-{AF593356-4FEB-4F0E-B1F5-8802E36F7A53}" dt="2023-02-23T19:05:08.003" v="977"/>
          <ac:spMkLst>
            <pc:docMk/>
            <pc:sldMk cId="2711942996" sldId="470"/>
            <ac:spMk id="5" creationId="{00000000-0000-0000-0000-000000000000}"/>
          </ac:spMkLst>
        </pc:spChg>
        <pc:spChg chg="add del mod ord">
          <ac:chgData name="CHEN, KATHY (PGR)" userId="S::u2267086@live.warwick.ac.uk::33ad319c-faab-44e7-b730-ab3160d18fae" providerId="AD" clId="Web-{AF593356-4FEB-4F0E-B1F5-8802E36F7A53}" dt="2023-02-23T19:05:11.003" v="978"/>
          <ac:spMkLst>
            <pc:docMk/>
            <pc:sldMk cId="2711942996" sldId="470"/>
            <ac:spMk id="6" creationId="{99D22ADD-ACFA-9D93-5D10-4B49268D7CB6}"/>
          </ac:spMkLst>
        </pc:spChg>
        <pc:spChg chg="add del mod ord">
          <ac:chgData name="CHEN, KATHY (PGR)" userId="S::u2267086@live.warwick.ac.uk::33ad319c-faab-44e7-b730-ab3160d18fae" providerId="AD" clId="Web-{AF593356-4FEB-4F0E-B1F5-8802E36F7A53}" dt="2023-02-23T19:05:15.363" v="979"/>
          <ac:spMkLst>
            <pc:docMk/>
            <pc:sldMk cId="2711942996" sldId="470"/>
            <ac:spMk id="8" creationId="{4C1BC991-9158-7869-958A-B9C59C052346}"/>
          </ac:spMkLst>
        </pc:spChg>
        <pc:spChg chg="mod">
          <ac:chgData name="CHEN, KATHY (PGR)" userId="S::u2267086@live.warwick.ac.uk::33ad319c-faab-44e7-b730-ab3160d18fae" providerId="AD" clId="Web-{AF593356-4FEB-4F0E-B1F5-8802E36F7A53}" dt="2023-02-23T19:05:57.771" v="985" actId="1076"/>
          <ac:spMkLst>
            <pc:docMk/>
            <pc:sldMk cId="2711942996" sldId="470"/>
            <ac:spMk id="9" creationId="{F5544383-E7DE-004E-E6F9-8DAAE6F8BBB7}"/>
          </ac:spMkLst>
        </pc:spChg>
        <pc:picChg chg="add mod ord modCrop">
          <ac:chgData name="CHEN, KATHY (PGR)" userId="S::u2267086@live.warwick.ac.uk::33ad319c-faab-44e7-b730-ab3160d18fae" providerId="AD" clId="Web-{AF593356-4FEB-4F0E-B1F5-8802E36F7A53}" dt="2023-02-23T19:06:10.287" v="988" actId="1076"/>
          <ac:picMkLst>
            <pc:docMk/>
            <pc:sldMk cId="2711942996" sldId="470"/>
            <ac:picMk id="10" creationId="{2AD2A659-51B9-E355-D6A2-F400A60D5E9B}"/>
          </ac:picMkLst>
        </pc:picChg>
      </pc:sldChg>
      <pc:sldChg chg="addSp modSp add replId">
        <pc:chgData name="CHEN, KATHY (PGR)" userId="S::u2267086@live.warwick.ac.uk::33ad319c-faab-44e7-b730-ab3160d18fae" providerId="AD" clId="Web-{AF593356-4FEB-4F0E-B1F5-8802E36F7A53}" dt="2023-02-23T19:07:11.743" v="1002" actId="20577"/>
        <pc:sldMkLst>
          <pc:docMk/>
          <pc:sldMk cId="1679619970" sldId="471"/>
        </pc:sldMkLst>
        <pc:spChg chg="mod">
          <ac:chgData name="CHEN, KATHY (PGR)" userId="S::u2267086@live.warwick.ac.uk::33ad319c-faab-44e7-b730-ab3160d18fae" providerId="AD" clId="Web-{AF593356-4FEB-4F0E-B1F5-8802E36F7A53}" dt="2023-02-23T19:07:11.743" v="1002" actId="20577"/>
          <ac:spMkLst>
            <pc:docMk/>
            <pc:sldMk cId="1679619970" sldId="471"/>
            <ac:spMk id="9" creationId="{F5544383-E7DE-004E-E6F9-8DAAE6F8BBB7}"/>
          </ac:spMkLst>
        </pc:spChg>
        <pc:picChg chg="add mod">
          <ac:chgData name="CHEN, KATHY (PGR)" userId="S::u2267086@live.warwick.ac.uk::33ad319c-faab-44e7-b730-ab3160d18fae" providerId="AD" clId="Web-{AF593356-4FEB-4F0E-B1F5-8802E36F7A53}" dt="2023-02-23T19:06:57.211" v="996" actId="1076"/>
          <ac:picMkLst>
            <pc:docMk/>
            <pc:sldMk cId="1679619970" sldId="471"/>
            <ac:picMk id="6" creationId="{E9EDD090-024D-4955-B35E-532430EBB91A}"/>
          </ac:picMkLst>
        </pc:picChg>
      </pc:sldChg>
      <pc:sldChg chg="delSp modSp add replId">
        <pc:chgData name="CHEN, KATHY (PGR)" userId="S::u2267086@live.warwick.ac.uk::33ad319c-faab-44e7-b730-ab3160d18fae" providerId="AD" clId="Web-{AF593356-4FEB-4F0E-B1F5-8802E36F7A53}" dt="2023-02-23T19:07:55.839" v="1013" actId="20577"/>
        <pc:sldMkLst>
          <pc:docMk/>
          <pc:sldMk cId="1148195227" sldId="472"/>
        </pc:sldMkLst>
        <pc:spChg chg="mod">
          <ac:chgData name="CHEN, KATHY (PGR)" userId="S::u2267086@live.warwick.ac.uk::33ad319c-faab-44e7-b730-ab3160d18fae" providerId="AD" clId="Web-{AF593356-4FEB-4F0E-B1F5-8802E36F7A53}" dt="2023-02-23T19:07:55.839" v="1013" actId="20577"/>
          <ac:spMkLst>
            <pc:docMk/>
            <pc:sldMk cId="1148195227" sldId="472"/>
            <ac:spMk id="9" creationId="{F5544383-E7DE-004E-E6F9-8DAAE6F8BBB7}"/>
          </ac:spMkLst>
        </pc:spChg>
        <pc:picChg chg="del">
          <ac:chgData name="CHEN, KATHY (PGR)" userId="S::u2267086@live.warwick.ac.uk::33ad319c-faab-44e7-b730-ab3160d18fae" providerId="AD" clId="Web-{AF593356-4FEB-4F0E-B1F5-8802E36F7A53}" dt="2023-02-23T19:07:28.119" v="1004"/>
          <ac:picMkLst>
            <pc:docMk/>
            <pc:sldMk cId="1148195227" sldId="472"/>
            <ac:picMk id="6" creationId="{E9EDD090-024D-4955-B35E-532430EBB91A}"/>
          </ac:picMkLst>
        </pc:picChg>
      </pc:sldChg>
    </pc:docChg>
  </pc:docChgLst>
  <pc:docChgLst>
    <pc:chgData name="CHEN, KATHY (PGR)" userId="S::u2267086@live.warwick.ac.uk::33ad319c-faab-44e7-b730-ab3160d18fae" providerId="AD" clId="Web-{F88EDDBB-DFEA-4071-B814-C16057CDBD46}"/>
    <pc:docChg chg="addSld modSld">
      <pc:chgData name="CHEN, KATHY (PGR)" userId="S::u2267086@live.warwick.ac.uk::33ad319c-faab-44e7-b730-ab3160d18fae" providerId="AD" clId="Web-{F88EDDBB-DFEA-4071-B814-C16057CDBD46}" dt="2023-02-24T18:45:00.519" v="536" actId="20577"/>
      <pc:docMkLst>
        <pc:docMk/>
      </pc:docMkLst>
      <pc:sldChg chg="modSp">
        <pc:chgData name="CHEN, KATHY (PGR)" userId="S::u2267086@live.warwick.ac.uk::33ad319c-faab-44e7-b730-ab3160d18fae" providerId="AD" clId="Web-{F88EDDBB-DFEA-4071-B814-C16057CDBD46}" dt="2023-02-24T18:01:28.801" v="60" actId="20577"/>
        <pc:sldMkLst>
          <pc:docMk/>
          <pc:sldMk cId="419606111" sldId="449"/>
        </pc:sldMkLst>
        <pc:spChg chg="mod">
          <ac:chgData name="CHEN, KATHY (PGR)" userId="S::u2267086@live.warwick.ac.uk::33ad319c-faab-44e7-b730-ab3160d18fae" providerId="AD" clId="Web-{F88EDDBB-DFEA-4071-B814-C16057CDBD46}" dt="2023-02-24T18:01:28.801" v="60" actId="20577"/>
          <ac:spMkLst>
            <pc:docMk/>
            <pc:sldMk cId="419606111" sldId="449"/>
            <ac:spMk id="3" creationId="{6BBFEDCC-1B51-5E8D-72D3-3AE797F1178F}"/>
          </ac:spMkLst>
        </pc:spChg>
      </pc:sldChg>
      <pc:sldChg chg="addSp modSp add replId">
        <pc:chgData name="CHEN, KATHY (PGR)" userId="S::u2267086@live.warwick.ac.uk::33ad319c-faab-44e7-b730-ab3160d18fae" providerId="AD" clId="Web-{F88EDDBB-DFEA-4071-B814-C16057CDBD46}" dt="2023-02-24T18:15:52.646" v="96" actId="20577"/>
        <pc:sldMkLst>
          <pc:docMk/>
          <pc:sldMk cId="546263679" sldId="450"/>
        </pc:sldMkLst>
        <pc:spChg chg="add mod">
          <ac:chgData name="CHEN, KATHY (PGR)" userId="S::u2267086@live.warwick.ac.uk::33ad319c-faab-44e7-b730-ab3160d18fae" providerId="AD" clId="Web-{F88EDDBB-DFEA-4071-B814-C16057CDBD46}" dt="2023-02-24T18:14:37.190" v="72" actId="1076"/>
          <ac:spMkLst>
            <pc:docMk/>
            <pc:sldMk cId="546263679" sldId="450"/>
            <ac:spMk id="2" creationId="{982EF65B-E84F-3387-CE22-0696805B70D3}"/>
          </ac:spMkLst>
        </pc:spChg>
        <pc:spChg chg="mod">
          <ac:chgData name="CHEN, KATHY (PGR)" userId="S::u2267086@live.warwick.ac.uk::33ad319c-faab-44e7-b730-ab3160d18fae" providerId="AD" clId="Web-{F88EDDBB-DFEA-4071-B814-C16057CDBD46}" dt="2023-02-24T18:15:52.646" v="96" actId="20577"/>
          <ac:spMkLst>
            <pc:docMk/>
            <pc:sldMk cId="546263679" sldId="450"/>
            <ac:spMk id="3" creationId="{6BBFEDCC-1B51-5E8D-72D3-3AE797F1178F}"/>
          </ac:spMkLst>
        </pc:spChg>
        <pc:picChg chg="add mod">
          <ac:chgData name="CHEN, KATHY (PGR)" userId="S::u2267086@live.warwick.ac.uk::33ad319c-faab-44e7-b730-ab3160d18fae" providerId="AD" clId="Web-{F88EDDBB-DFEA-4071-B814-C16057CDBD46}" dt="2023-02-24T18:15:41.646" v="89" actId="1076"/>
          <ac:picMkLst>
            <pc:docMk/>
            <pc:sldMk cId="546263679" sldId="450"/>
            <ac:picMk id="6" creationId="{8ACD11F9-F7FA-9882-15D0-45D97020BFAF}"/>
          </ac:picMkLst>
        </pc:picChg>
      </pc:sldChg>
      <pc:sldChg chg="addSp delSp modSp add replId">
        <pc:chgData name="CHEN, KATHY (PGR)" userId="S::u2267086@live.warwick.ac.uk::33ad319c-faab-44e7-b730-ab3160d18fae" providerId="AD" clId="Web-{F88EDDBB-DFEA-4071-B814-C16057CDBD46}" dt="2023-02-24T18:17:02.836" v="120" actId="20577"/>
        <pc:sldMkLst>
          <pc:docMk/>
          <pc:sldMk cId="2791265890" sldId="451"/>
        </pc:sldMkLst>
        <pc:spChg chg="mod">
          <ac:chgData name="CHEN, KATHY (PGR)" userId="S::u2267086@live.warwick.ac.uk::33ad319c-faab-44e7-b730-ab3160d18fae" providerId="AD" clId="Web-{F88EDDBB-DFEA-4071-B814-C16057CDBD46}" dt="2023-02-24T18:17:02.836" v="120" actId="20577"/>
          <ac:spMkLst>
            <pc:docMk/>
            <pc:sldMk cId="2791265890" sldId="451"/>
            <ac:spMk id="3" creationId="{6BBFEDCC-1B51-5E8D-72D3-3AE797F1178F}"/>
          </ac:spMkLst>
        </pc:spChg>
        <pc:picChg chg="del">
          <ac:chgData name="CHEN, KATHY (PGR)" userId="S::u2267086@live.warwick.ac.uk::33ad319c-faab-44e7-b730-ab3160d18fae" providerId="AD" clId="Web-{F88EDDBB-DFEA-4071-B814-C16057CDBD46}" dt="2023-02-24T18:15:58.537" v="98"/>
          <ac:picMkLst>
            <pc:docMk/>
            <pc:sldMk cId="2791265890" sldId="451"/>
            <ac:picMk id="6" creationId="{8ACD11F9-F7FA-9882-15D0-45D97020BFAF}"/>
          </ac:picMkLst>
        </pc:picChg>
        <pc:picChg chg="add mod">
          <ac:chgData name="CHEN, KATHY (PGR)" userId="S::u2267086@live.warwick.ac.uk::33ad319c-faab-44e7-b730-ab3160d18fae" providerId="AD" clId="Web-{F88EDDBB-DFEA-4071-B814-C16057CDBD46}" dt="2023-02-24T18:16:35.288" v="107" actId="1076"/>
          <ac:picMkLst>
            <pc:docMk/>
            <pc:sldMk cId="2791265890" sldId="451"/>
            <ac:picMk id="8" creationId="{11E58780-4A41-89BE-6992-CEFE333C8D40}"/>
          </ac:picMkLst>
        </pc:picChg>
      </pc:sldChg>
      <pc:sldChg chg="delSp modSp add replId">
        <pc:chgData name="CHEN, KATHY (PGR)" userId="S::u2267086@live.warwick.ac.uk::33ad319c-faab-44e7-b730-ab3160d18fae" providerId="AD" clId="Web-{F88EDDBB-DFEA-4071-B814-C16057CDBD46}" dt="2023-02-24T18:18:03.792" v="136" actId="20577"/>
        <pc:sldMkLst>
          <pc:docMk/>
          <pc:sldMk cId="218869180" sldId="452"/>
        </pc:sldMkLst>
        <pc:spChg chg="mod">
          <ac:chgData name="CHEN, KATHY (PGR)" userId="S::u2267086@live.warwick.ac.uk::33ad319c-faab-44e7-b730-ab3160d18fae" providerId="AD" clId="Web-{F88EDDBB-DFEA-4071-B814-C16057CDBD46}" dt="2023-02-24T18:18:03.792" v="136" actId="20577"/>
          <ac:spMkLst>
            <pc:docMk/>
            <pc:sldMk cId="218869180" sldId="452"/>
            <ac:spMk id="3" creationId="{6BBFEDCC-1B51-5E8D-72D3-3AE797F1178F}"/>
          </ac:spMkLst>
        </pc:spChg>
        <pc:picChg chg="del">
          <ac:chgData name="CHEN, KATHY (PGR)" userId="S::u2267086@live.warwick.ac.uk::33ad319c-faab-44e7-b730-ab3160d18fae" providerId="AD" clId="Web-{F88EDDBB-DFEA-4071-B814-C16057CDBD46}" dt="2023-02-24T18:17:06.774" v="122"/>
          <ac:picMkLst>
            <pc:docMk/>
            <pc:sldMk cId="218869180" sldId="452"/>
            <ac:picMk id="8" creationId="{11E58780-4A41-89BE-6992-CEFE333C8D40}"/>
          </ac:picMkLst>
        </pc:picChg>
      </pc:sldChg>
      <pc:sldChg chg="addSp modSp add replId">
        <pc:chgData name="CHEN, KATHY (PGR)" userId="S::u2267086@live.warwick.ac.uk::33ad319c-faab-44e7-b730-ab3160d18fae" providerId="AD" clId="Web-{F88EDDBB-DFEA-4071-B814-C16057CDBD46}" dt="2023-02-24T18:18:39.715" v="150" actId="1076"/>
        <pc:sldMkLst>
          <pc:docMk/>
          <pc:sldMk cId="2525328911" sldId="453"/>
        </pc:sldMkLst>
        <pc:spChg chg="mod">
          <ac:chgData name="CHEN, KATHY (PGR)" userId="S::u2267086@live.warwick.ac.uk::33ad319c-faab-44e7-b730-ab3160d18fae" providerId="AD" clId="Web-{F88EDDBB-DFEA-4071-B814-C16057CDBD46}" dt="2023-02-24T18:18:24.214" v="144" actId="20577"/>
          <ac:spMkLst>
            <pc:docMk/>
            <pc:sldMk cId="2525328911" sldId="453"/>
            <ac:spMk id="3" creationId="{6BBFEDCC-1B51-5E8D-72D3-3AE797F1178F}"/>
          </ac:spMkLst>
        </pc:spChg>
        <pc:picChg chg="add mod">
          <ac:chgData name="CHEN, KATHY (PGR)" userId="S::u2267086@live.warwick.ac.uk::33ad319c-faab-44e7-b730-ab3160d18fae" providerId="AD" clId="Web-{F88EDDBB-DFEA-4071-B814-C16057CDBD46}" dt="2023-02-24T18:18:39.715" v="150" actId="1076"/>
          <ac:picMkLst>
            <pc:docMk/>
            <pc:sldMk cId="2525328911" sldId="453"/>
            <ac:picMk id="6" creationId="{C8324933-E0D8-E9C2-D83D-E9FF6AF517D4}"/>
          </ac:picMkLst>
        </pc:picChg>
      </pc:sldChg>
      <pc:sldChg chg="delSp modSp add replId">
        <pc:chgData name="CHEN, KATHY (PGR)" userId="S::u2267086@live.warwick.ac.uk::33ad319c-faab-44e7-b730-ab3160d18fae" providerId="AD" clId="Web-{F88EDDBB-DFEA-4071-B814-C16057CDBD46}" dt="2023-02-24T18:19:36.717" v="162" actId="20577"/>
        <pc:sldMkLst>
          <pc:docMk/>
          <pc:sldMk cId="1643576778" sldId="454"/>
        </pc:sldMkLst>
        <pc:spChg chg="mod">
          <ac:chgData name="CHEN, KATHY (PGR)" userId="S::u2267086@live.warwick.ac.uk::33ad319c-faab-44e7-b730-ab3160d18fae" providerId="AD" clId="Web-{F88EDDBB-DFEA-4071-B814-C16057CDBD46}" dt="2023-02-24T18:19:36.717" v="162" actId="20577"/>
          <ac:spMkLst>
            <pc:docMk/>
            <pc:sldMk cId="1643576778" sldId="454"/>
            <ac:spMk id="3" creationId="{6BBFEDCC-1B51-5E8D-72D3-3AE797F1178F}"/>
          </ac:spMkLst>
        </pc:spChg>
        <pc:picChg chg="del">
          <ac:chgData name="CHEN, KATHY (PGR)" userId="S::u2267086@live.warwick.ac.uk::33ad319c-faab-44e7-b730-ab3160d18fae" providerId="AD" clId="Web-{F88EDDBB-DFEA-4071-B814-C16057CDBD46}" dt="2023-02-24T18:18:46.293" v="152"/>
          <ac:picMkLst>
            <pc:docMk/>
            <pc:sldMk cId="1643576778" sldId="454"/>
            <ac:picMk id="6" creationId="{C8324933-E0D8-E9C2-D83D-E9FF6AF517D4}"/>
          </ac:picMkLst>
        </pc:picChg>
      </pc:sldChg>
      <pc:sldChg chg="addSp modSp add replId">
        <pc:chgData name="CHEN, KATHY (PGR)" userId="S::u2267086@live.warwick.ac.uk::33ad319c-faab-44e7-b730-ab3160d18fae" providerId="AD" clId="Web-{F88EDDBB-DFEA-4071-B814-C16057CDBD46}" dt="2023-02-24T18:21:53.691" v="186" actId="1076"/>
        <pc:sldMkLst>
          <pc:docMk/>
          <pc:sldMk cId="292341446" sldId="455"/>
        </pc:sldMkLst>
        <pc:spChg chg="mod">
          <ac:chgData name="CHEN, KATHY (PGR)" userId="S::u2267086@live.warwick.ac.uk::33ad319c-faab-44e7-b730-ab3160d18fae" providerId="AD" clId="Web-{F88EDDBB-DFEA-4071-B814-C16057CDBD46}" dt="2023-02-24T18:20:43.798" v="172"/>
          <ac:spMkLst>
            <pc:docMk/>
            <pc:sldMk cId="292341446" sldId="455"/>
            <ac:spMk id="3" creationId="{6BBFEDCC-1B51-5E8D-72D3-3AE797F1178F}"/>
          </ac:spMkLst>
        </pc:spChg>
        <pc:spChg chg="add mod">
          <ac:chgData name="CHEN, KATHY (PGR)" userId="S::u2267086@live.warwick.ac.uk::33ad319c-faab-44e7-b730-ab3160d18fae" providerId="AD" clId="Web-{F88EDDBB-DFEA-4071-B814-C16057CDBD46}" dt="2023-02-24T18:21:51.050" v="185" actId="1076"/>
          <ac:spMkLst>
            <pc:docMk/>
            <pc:sldMk cId="292341446" sldId="455"/>
            <ac:spMk id="6" creationId="{FB70339B-A947-99AB-4757-6AB6B0FD71C2}"/>
          </ac:spMkLst>
        </pc:spChg>
        <pc:spChg chg="add mod">
          <ac:chgData name="CHEN, KATHY (PGR)" userId="S::u2267086@live.warwick.ac.uk::33ad319c-faab-44e7-b730-ab3160d18fae" providerId="AD" clId="Web-{F88EDDBB-DFEA-4071-B814-C16057CDBD46}" dt="2023-02-24T18:21:53.691" v="186" actId="1076"/>
          <ac:spMkLst>
            <pc:docMk/>
            <pc:sldMk cId="292341446" sldId="455"/>
            <ac:spMk id="8" creationId="{DDF65349-2071-55D0-81CB-274FB13CDCB3}"/>
          </ac:spMkLst>
        </pc:spChg>
      </pc:sldChg>
      <pc:sldChg chg="addSp delSp modSp add mod replId modClrScheme chgLayout">
        <pc:chgData name="CHEN, KATHY (PGR)" userId="S::u2267086@live.warwick.ac.uk::33ad319c-faab-44e7-b730-ab3160d18fae" providerId="AD" clId="Web-{F88EDDBB-DFEA-4071-B814-C16057CDBD46}" dt="2023-02-24T18:23:18.788" v="215" actId="20577"/>
        <pc:sldMkLst>
          <pc:docMk/>
          <pc:sldMk cId="799532851" sldId="456"/>
        </pc:sldMkLst>
        <pc:spChg chg="mod">
          <ac:chgData name="CHEN, KATHY (PGR)" userId="S::u2267086@live.warwick.ac.uk::33ad319c-faab-44e7-b730-ab3160d18fae" providerId="AD" clId="Web-{F88EDDBB-DFEA-4071-B814-C16057CDBD46}" dt="2023-02-24T18:23:18.788" v="215" actId="20577"/>
          <ac:spMkLst>
            <pc:docMk/>
            <pc:sldMk cId="799532851" sldId="456"/>
            <ac:spMk id="3" creationId="{6BBFEDCC-1B51-5E8D-72D3-3AE797F1178F}"/>
          </ac:spMkLst>
        </pc:spChg>
        <pc:spChg chg="mod ord">
          <ac:chgData name="CHEN, KATHY (PGR)" userId="S::u2267086@live.warwick.ac.uk::33ad319c-faab-44e7-b730-ab3160d18fae" providerId="AD" clId="Web-{F88EDDBB-DFEA-4071-B814-C16057CDBD46}" dt="2023-02-24T18:22:49.911" v="203"/>
          <ac:spMkLst>
            <pc:docMk/>
            <pc:sldMk cId="799532851" sldId="456"/>
            <ac:spMk id="4" creationId="{00000000-0000-0000-0000-000000000000}"/>
          </ac:spMkLst>
        </pc:spChg>
        <pc:spChg chg="mod ord">
          <ac:chgData name="CHEN, KATHY (PGR)" userId="S::u2267086@live.warwick.ac.uk::33ad319c-faab-44e7-b730-ab3160d18fae" providerId="AD" clId="Web-{F88EDDBB-DFEA-4071-B814-C16057CDBD46}" dt="2023-02-24T18:22:49.911" v="203"/>
          <ac:spMkLst>
            <pc:docMk/>
            <pc:sldMk cId="799532851" sldId="456"/>
            <ac:spMk id="5" creationId="{00000000-0000-0000-0000-000000000000}"/>
          </ac:spMkLst>
        </pc:spChg>
        <pc:spChg chg="del mod">
          <ac:chgData name="CHEN, KATHY (PGR)" userId="S::u2267086@live.warwick.ac.uk::33ad319c-faab-44e7-b730-ab3160d18fae" providerId="AD" clId="Web-{F88EDDBB-DFEA-4071-B814-C16057CDBD46}" dt="2023-02-24T18:22:02.675" v="189"/>
          <ac:spMkLst>
            <pc:docMk/>
            <pc:sldMk cId="799532851" sldId="456"/>
            <ac:spMk id="6" creationId="{FB70339B-A947-99AB-4757-6AB6B0FD71C2}"/>
          </ac:spMkLst>
        </pc:spChg>
        <pc:spChg chg="del mod">
          <ac:chgData name="CHEN, KATHY (PGR)" userId="S::u2267086@live.warwick.ac.uk::33ad319c-faab-44e7-b730-ab3160d18fae" providerId="AD" clId="Web-{F88EDDBB-DFEA-4071-B814-C16057CDBD46}" dt="2023-02-24T18:22:09.769" v="191"/>
          <ac:spMkLst>
            <pc:docMk/>
            <pc:sldMk cId="799532851" sldId="456"/>
            <ac:spMk id="8" creationId="{DDF65349-2071-55D0-81CB-274FB13CDCB3}"/>
          </ac:spMkLst>
        </pc:spChg>
        <pc:spChg chg="add del mod ord">
          <ac:chgData name="CHEN, KATHY (PGR)" userId="S::u2267086@live.warwick.ac.uk::33ad319c-faab-44e7-b730-ab3160d18fae" providerId="AD" clId="Web-{F88EDDBB-DFEA-4071-B814-C16057CDBD46}" dt="2023-02-24T18:22:49.911" v="203"/>
          <ac:spMkLst>
            <pc:docMk/>
            <pc:sldMk cId="799532851" sldId="456"/>
            <ac:spMk id="9" creationId="{B7F21BA5-94CD-69A6-CD40-8277AA56048C}"/>
          </ac:spMkLst>
        </pc:spChg>
        <pc:spChg chg="add del mod ord">
          <ac:chgData name="CHEN, KATHY (PGR)" userId="S::u2267086@live.warwick.ac.uk::33ad319c-faab-44e7-b730-ab3160d18fae" providerId="AD" clId="Web-{F88EDDBB-DFEA-4071-B814-C16057CDBD46}" dt="2023-02-24T18:22:49.911" v="203"/>
          <ac:spMkLst>
            <pc:docMk/>
            <pc:sldMk cId="799532851" sldId="456"/>
            <ac:spMk id="10" creationId="{71687651-5B16-24B6-5521-C020CB14EB70}"/>
          </ac:spMkLst>
        </pc:spChg>
        <pc:spChg chg="add del mod ord">
          <ac:chgData name="CHEN, KATHY (PGR)" userId="S::u2267086@live.warwick.ac.uk::33ad319c-faab-44e7-b730-ab3160d18fae" providerId="AD" clId="Web-{F88EDDBB-DFEA-4071-B814-C16057CDBD46}" dt="2023-02-24T18:22:49.911" v="203"/>
          <ac:spMkLst>
            <pc:docMk/>
            <pc:sldMk cId="799532851" sldId="456"/>
            <ac:spMk id="11" creationId="{2BE19B67-9864-606F-789A-6529BAD2BF80}"/>
          </ac:spMkLst>
        </pc:spChg>
        <pc:picChg chg="add mod">
          <ac:chgData name="CHEN, KATHY (PGR)" userId="S::u2267086@live.warwick.ac.uk::33ad319c-faab-44e7-b730-ab3160d18fae" providerId="AD" clId="Web-{F88EDDBB-DFEA-4071-B814-C16057CDBD46}" dt="2023-02-24T18:23:02.459" v="207" actId="1076"/>
          <ac:picMkLst>
            <pc:docMk/>
            <pc:sldMk cId="799532851" sldId="456"/>
            <ac:picMk id="12" creationId="{6BF55A7F-5CE0-A88D-74DA-ABD3C3CA076D}"/>
          </ac:picMkLst>
        </pc:picChg>
      </pc:sldChg>
      <pc:sldChg chg="addSp delSp modSp add replId">
        <pc:chgData name="CHEN, KATHY (PGR)" userId="S::u2267086@live.warwick.ac.uk::33ad319c-faab-44e7-b730-ab3160d18fae" providerId="AD" clId="Web-{F88EDDBB-DFEA-4071-B814-C16057CDBD46}" dt="2023-02-24T18:29:07.473" v="260" actId="1076"/>
        <pc:sldMkLst>
          <pc:docMk/>
          <pc:sldMk cId="3014348472" sldId="457"/>
        </pc:sldMkLst>
        <pc:spChg chg="mod">
          <ac:chgData name="CHEN, KATHY (PGR)" userId="S::u2267086@live.warwick.ac.uk::33ad319c-faab-44e7-b730-ab3160d18fae" providerId="AD" clId="Web-{F88EDDBB-DFEA-4071-B814-C16057CDBD46}" dt="2023-02-24T18:23:46.429" v="219" actId="20577"/>
          <ac:spMkLst>
            <pc:docMk/>
            <pc:sldMk cId="3014348472" sldId="457"/>
            <ac:spMk id="3" creationId="{6BBFEDCC-1B51-5E8D-72D3-3AE797F1178F}"/>
          </ac:spMkLst>
        </pc:spChg>
        <pc:spChg chg="add mod">
          <ac:chgData name="CHEN, KATHY (PGR)" userId="S::u2267086@live.warwick.ac.uk::33ad319c-faab-44e7-b730-ab3160d18fae" providerId="AD" clId="Web-{F88EDDBB-DFEA-4071-B814-C16057CDBD46}" dt="2023-02-24T18:25:25.558" v="239" actId="20577"/>
          <ac:spMkLst>
            <pc:docMk/>
            <pc:sldMk cId="3014348472" sldId="457"/>
            <ac:spMk id="6" creationId="{822B9A2B-5B1A-5119-808B-A90BA6B81C20}"/>
          </ac:spMkLst>
        </pc:spChg>
        <pc:spChg chg="add mod">
          <ac:chgData name="CHEN, KATHY (PGR)" userId="S::u2267086@live.warwick.ac.uk::33ad319c-faab-44e7-b730-ab3160d18fae" providerId="AD" clId="Web-{F88EDDBB-DFEA-4071-B814-C16057CDBD46}" dt="2023-02-24T18:25:32.792" v="243" actId="20577"/>
          <ac:spMkLst>
            <pc:docMk/>
            <pc:sldMk cId="3014348472" sldId="457"/>
            <ac:spMk id="8" creationId="{FBF9027A-F45C-19C3-9ECB-E1107F8D3C95}"/>
          </ac:spMkLst>
        </pc:spChg>
        <pc:spChg chg="add mod">
          <ac:chgData name="CHEN, KATHY (PGR)" userId="S::u2267086@live.warwick.ac.uk::33ad319c-faab-44e7-b730-ab3160d18fae" providerId="AD" clId="Web-{F88EDDBB-DFEA-4071-B814-C16057CDBD46}" dt="2023-02-24T18:25:33.292" v="244" actId="20577"/>
          <ac:spMkLst>
            <pc:docMk/>
            <pc:sldMk cId="3014348472" sldId="457"/>
            <ac:spMk id="9" creationId="{0B3F46B9-E44E-240C-43B2-D852DFC77980}"/>
          </ac:spMkLst>
        </pc:spChg>
        <pc:picChg chg="add mod">
          <ac:chgData name="CHEN, KATHY (PGR)" userId="S::u2267086@live.warwick.ac.uk::33ad319c-faab-44e7-b730-ab3160d18fae" providerId="AD" clId="Web-{F88EDDBB-DFEA-4071-B814-C16057CDBD46}" dt="2023-02-24T18:26:01.434" v="249" actId="1076"/>
          <ac:picMkLst>
            <pc:docMk/>
            <pc:sldMk cId="3014348472" sldId="457"/>
            <ac:picMk id="10" creationId="{7D5605FC-D5C7-F256-20C2-442BD72E1336}"/>
          </ac:picMkLst>
        </pc:picChg>
        <pc:picChg chg="add mod">
          <ac:chgData name="CHEN, KATHY (PGR)" userId="S::u2267086@live.warwick.ac.uk::33ad319c-faab-44e7-b730-ab3160d18fae" providerId="AD" clId="Web-{F88EDDBB-DFEA-4071-B814-C16057CDBD46}" dt="2023-02-24T18:26:26.123" v="254" actId="1076"/>
          <ac:picMkLst>
            <pc:docMk/>
            <pc:sldMk cId="3014348472" sldId="457"/>
            <ac:picMk id="11" creationId="{3DE806BB-93A7-5B16-12FB-18BFA7850129}"/>
          </ac:picMkLst>
        </pc:picChg>
        <pc:picChg chg="del">
          <ac:chgData name="CHEN, KATHY (PGR)" userId="S::u2267086@live.warwick.ac.uk::33ad319c-faab-44e7-b730-ab3160d18fae" providerId="AD" clId="Web-{F88EDDBB-DFEA-4071-B814-C16057CDBD46}" dt="2023-02-24T18:23:27.725" v="217"/>
          <ac:picMkLst>
            <pc:docMk/>
            <pc:sldMk cId="3014348472" sldId="457"/>
            <ac:picMk id="12" creationId="{6BF55A7F-5CE0-A88D-74DA-ABD3C3CA076D}"/>
          </ac:picMkLst>
        </pc:picChg>
        <pc:picChg chg="add mod">
          <ac:chgData name="CHEN, KATHY (PGR)" userId="S::u2267086@live.warwick.ac.uk::33ad319c-faab-44e7-b730-ab3160d18fae" providerId="AD" clId="Web-{F88EDDBB-DFEA-4071-B814-C16057CDBD46}" dt="2023-02-24T18:29:07.473" v="260" actId="1076"/>
          <ac:picMkLst>
            <pc:docMk/>
            <pc:sldMk cId="3014348472" sldId="457"/>
            <ac:picMk id="13" creationId="{81E1CCD4-8AC6-557D-5A67-0EDF47085D60}"/>
          </ac:picMkLst>
        </pc:picChg>
      </pc:sldChg>
      <pc:sldChg chg="delSp modSp add replId">
        <pc:chgData name="CHEN, KATHY (PGR)" userId="S::u2267086@live.warwick.ac.uk::33ad319c-faab-44e7-b730-ab3160d18fae" providerId="AD" clId="Web-{F88EDDBB-DFEA-4071-B814-C16057CDBD46}" dt="2023-02-24T18:30:13.757" v="281" actId="20577"/>
        <pc:sldMkLst>
          <pc:docMk/>
          <pc:sldMk cId="1729080459" sldId="458"/>
        </pc:sldMkLst>
        <pc:spChg chg="mod">
          <ac:chgData name="CHEN, KATHY (PGR)" userId="S::u2267086@live.warwick.ac.uk::33ad319c-faab-44e7-b730-ab3160d18fae" providerId="AD" clId="Web-{F88EDDBB-DFEA-4071-B814-C16057CDBD46}" dt="2023-02-24T18:30:13.757" v="281" actId="20577"/>
          <ac:spMkLst>
            <pc:docMk/>
            <pc:sldMk cId="1729080459" sldId="458"/>
            <ac:spMk id="3" creationId="{6BBFEDCC-1B51-5E8D-72D3-3AE797F1178F}"/>
          </ac:spMkLst>
        </pc:spChg>
        <pc:spChg chg="del">
          <ac:chgData name="CHEN, KATHY (PGR)" userId="S::u2267086@live.warwick.ac.uk::33ad319c-faab-44e7-b730-ab3160d18fae" providerId="AD" clId="Web-{F88EDDBB-DFEA-4071-B814-C16057CDBD46}" dt="2023-02-24T18:29:25.130" v="268"/>
          <ac:spMkLst>
            <pc:docMk/>
            <pc:sldMk cId="1729080459" sldId="458"/>
            <ac:spMk id="6" creationId="{822B9A2B-5B1A-5119-808B-A90BA6B81C20}"/>
          </ac:spMkLst>
        </pc:spChg>
        <pc:spChg chg="del">
          <ac:chgData name="CHEN, KATHY (PGR)" userId="S::u2267086@live.warwick.ac.uk::33ad319c-faab-44e7-b730-ab3160d18fae" providerId="AD" clId="Web-{F88EDDBB-DFEA-4071-B814-C16057CDBD46}" dt="2023-02-24T18:29:23.286" v="267"/>
          <ac:spMkLst>
            <pc:docMk/>
            <pc:sldMk cId="1729080459" sldId="458"/>
            <ac:spMk id="8" creationId="{FBF9027A-F45C-19C3-9ECB-E1107F8D3C95}"/>
          </ac:spMkLst>
        </pc:spChg>
        <pc:spChg chg="del mod">
          <ac:chgData name="CHEN, KATHY (PGR)" userId="S::u2267086@live.warwick.ac.uk::33ad319c-faab-44e7-b730-ab3160d18fae" providerId="AD" clId="Web-{F88EDDBB-DFEA-4071-B814-C16057CDBD46}" dt="2023-02-24T18:29:21.723" v="266"/>
          <ac:spMkLst>
            <pc:docMk/>
            <pc:sldMk cId="1729080459" sldId="458"/>
            <ac:spMk id="9" creationId="{0B3F46B9-E44E-240C-43B2-D852DFC77980}"/>
          </ac:spMkLst>
        </pc:spChg>
        <pc:picChg chg="del">
          <ac:chgData name="CHEN, KATHY (PGR)" userId="S::u2267086@live.warwick.ac.uk::33ad319c-faab-44e7-b730-ab3160d18fae" providerId="AD" clId="Web-{F88EDDBB-DFEA-4071-B814-C16057CDBD46}" dt="2023-02-24T18:29:16.833" v="263"/>
          <ac:picMkLst>
            <pc:docMk/>
            <pc:sldMk cId="1729080459" sldId="458"/>
            <ac:picMk id="10" creationId="{7D5605FC-D5C7-F256-20C2-442BD72E1336}"/>
          </ac:picMkLst>
        </pc:picChg>
        <pc:picChg chg="del">
          <ac:chgData name="CHEN, KATHY (PGR)" userId="S::u2267086@live.warwick.ac.uk::33ad319c-faab-44e7-b730-ab3160d18fae" providerId="AD" clId="Web-{F88EDDBB-DFEA-4071-B814-C16057CDBD46}" dt="2023-02-24T18:29:18.145" v="264"/>
          <ac:picMkLst>
            <pc:docMk/>
            <pc:sldMk cId="1729080459" sldId="458"/>
            <ac:picMk id="11" creationId="{3DE806BB-93A7-5B16-12FB-18BFA7850129}"/>
          </ac:picMkLst>
        </pc:picChg>
        <pc:picChg chg="del">
          <ac:chgData name="CHEN, KATHY (PGR)" userId="S::u2267086@live.warwick.ac.uk::33ad319c-faab-44e7-b730-ab3160d18fae" providerId="AD" clId="Web-{F88EDDBB-DFEA-4071-B814-C16057CDBD46}" dt="2023-02-24T18:29:15.614" v="262"/>
          <ac:picMkLst>
            <pc:docMk/>
            <pc:sldMk cId="1729080459" sldId="458"/>
            <ac:picMk id="13" creationId="{81E1CCD4-8AC6-557D-5A67-0EDF47085D60}"/>
          </ac:picMkLst>
        </pc:picChg>
      </pc:sldChg>
      <pc:sldChg chg="modSp add replId">
        <pc:chgData name="CHEN, KATHY (PGR)" userId="S::u2267086@live.warwick.ac.uk::33ad319c-faab-44e7-b730-ab3160d18fae" providerId="AD" clId="Web-{F88EDDBB-DFEA-4071-B814-C16057CDBD46}" dt="2023-02-24T18:32:33.715" v="298" actId="20577"/>
        <pc:sldMkLst>
          <pc:docMk/>
          <pc:sldMk cId="952493462" sldId="459"/>
        </pc:sldMkLst>
        <pc:spChg chg="mod">
          <ac:chgData name="CHEN, KATHY (PGR)" userId="S::u2267086@live.warwick.ac.uk::33ad319c-faab-44e7-b730-ab3160d18fae" providerId="AD" clId="Web-{F88EDDBB-DFEA-4071-B814-C16057CDBD46}" dt="2023-02-24T18:32:33.715" v="298" actId="20577"/>
          <ac:spMkLst>
            <pc:docMk/>
            <pc:sldMk cId="952493462" sldId="459"/>
            <ac:spMk id="3" creationId="{6BBFEDCC-1B51-5E8D-72D3-3AE797F1178F}"/>
          </ac:spMkLst>
        </pc:spChg>
      </pc:sldChg>
      <pc:sldChg chg="modSp add replId">
        <pc:chgData name="CHEN, KATHY (PGR)" userId="S::u2267086@live.warwick.ac.uk::33ad319c-faab-44e7-b730-ab3160d18fae" providerId="AD" clId="Web-{F88EDDBB-DFEA-4071-B814-C16057CDBD46}" dt="2023-02-24T18:33:51.468" v="326" actId="20577"/>
        <pc:sldMkLst>
          <pc:docMk/>
          <pc:sldMk cId="1151789745" sldId="460"/>
        </pc:sldMkLst>
        <pc:spChg chg="mod">
          <ac:chgData name="CHEN, KATHY (PGR)" userId="S::u2267086@live.warwick.ac.uk::33ad319c-faab-44e7-b730-ab3160d18fae" providerId="AD" clId="Web-{F88EDDBB-DFEA-4071-B814-C16057CDBD46}" dt="2023-02-24T18:33:51.468" v="326" actId="20577"/>
          <ac:spMkLst>
            <pc:docMk/>
            <pc:sldMk cId="1151789745" sldId="460"/>
            <ac:spMk id="3" creationId="{6BBFEDCC-1B51-5E8D-72D3-3AE797F1178F}"/>
          </ac:spMkLst>
        </pc:spChg>
      </pc:sldChg>
      <pc:sldChg chg="addSp modSp add replId">
        <pc:chgData name="CHEN, KATHY (PGR)" userId="S::u2267086@live.warwick.ac.uk::33ad319c-faab-44e7-b730-ab3160d18fae" providerId="AD" clId="Web-{F88EDDBB-DFEA-4071-B814-C16057CDBD46}" dt="2023-02-24T18:44:03.220" v="516" actId="20577"/>
        <pc:sldMkLst>
          <pc:docMk/>
          <pc:sldMk cId="344389873" sldId="461"/>
        </pc:sldMkLst>
        <pc:spChg chg="mod">
          <ac:chgData name="CHEN, KATHY (PGR)" userId="S::u2267086@live.warwick.ac.uk::33ad319c-faab-44e7-b730-ab3160d18fae" providerId="AD" clId="Web-{F88EDDBB-DFEA-4071-B814-C16057CDBD46}" dt="2023-02-24T18:44:03.220" v="516" actId="20577"/>
          <ac:spMkLst>
            <pc:docMk/>
            <pc:sldMk cId="344389873" sldId="461"/>
            <ac:spMk id="3" creationId="{6BBFEDCC-1B51-5E8D-72D3-3AE797F1178F}"/>
          </ac:spMkLst>
        </pc:spChg>
        <pc:picChg chg="add mod">
          <ac:chgData name="CHEN, KATHY (PGR)" userId="S::u2267086@live.warwick.ac.uk::33ad319c-faab-44e7-b730-ab3160d18fae" providerId="AD" clId="Web-{F88EDDBB-DFEA-4071-B814-C16057CDBD46}" dt="2023-02-24T18:36:30.125" v="344" actId="14100"/>
          <ac:picMkLst>
            <pc:docMk/>
            <pc:sldMk cId="344389873" sldId="461"/>
            <ac:picMk id="6" creationId="{F3B19C8B-DEC0-ED2F-85B9-63B962E3F624}"/>
          </ac:picMkLst>
        </pc:picChg>
      </pc:sldChg>
      <pc:sldChg chg="delSp modSp add replId">
        <pc:chgData name="CHEN, KATHY (PGR)" userId="S::u2267086@live.warwick.ac.uk::33ad319c-faab-44e7-b730-ab3160d18fae" providerId="AD" clId="Web-{F88EDDBB-DFEA-4071-B814-C16057CDBD46}" dt="2023-02-24T18:37:52.191" v="354" actId="20577"/>
        <pc:sldMkLst>
          <pc:docMk/>
          <pc:sldMk cId="1132299639" sldId="462"/>
        </pc:sldMkLst>
        <pc:spChg chg="mod">
          <ac:chgData name="CHEN, KATHY (PGR)" userId="S::u2267086@live.warwick.ac.uk::33ad319c-faab-44e7-b730-ab3160d18fae" providerId="AD" clId="Web-{F88EDDBB-DFEA-4071-B814-C16057CDBD46}" dt="2023-02-24T18:37:52.191" v="354" actId="20577"/>
          <ac:spMkLst>
            <pc:docMk/>
            <pc:sldMk cId="1132299639" sldId="462"/>
            <ac:spMk id="3" creationId="{6BBFEDCC-1B51-5E8D-72D3-3AE797F1178F}"/>
          </ac:spMkLst>
        </pc:spChg>
        <pc:picChg chg="del">
          <ac:chgData name="CHEN, KATHY (PGR)" userId="S::u2267086@live.warwick.ac.uk::33ad319c-faab-44e7-b730-ab3160d18fae" providerId="AD" clId="Web-{F88EDDBB-DFEA-4071-B814-C16057CDBD46}" dt="2023-02-24T18:36:55.032" v="346"/>
          <ac:picMkLst>
            <pc:docMk/>
            <pc:sldMk cId="1132299639" sldId="462"/>
            <ac:picMk id="6" creationId="{F3B19C8B-DEC0-ED2F-85B9-63B962E3F624}"/>
          </ac:picMkLst>
        </pc:picChg>
      </pc:sldChg>
      <pc:sldChg chg="modSp add replId">
        <pc:chgData name="CHEN, KATHY (PGR)" userId="S::u2267086@live.warwick.ac.uk::33ad319c-faab-44e7-b730-ab3160d18fae" providerId="AD" clId="Web-{F88EDDBB-DFEA-4071-B814-C16057CDBD46}" dt="2023-02-24T18:43:51.547" v="514" actId="20577"/>
        <pc:sldMkLst>
          <pc:docMk/>
          <pc:sldMk cId="428452346" sldId="463"/>
        </pc:sldMkLst>
        <pc:spChg chg="mod">
          <ac:chgData name="CHEN, KATHY (PGR)" userId="S::u2267086@live.warwick.ac.uk::33ad319c-faab-44e7-b730-ab3160d18fae" providerId="AD" clId="Web-{F88EDDBB-DFEA-4071-B814-C16057CDBD46}" dt="2023-02-24T18:39:51.164" v="415" actId="20577"/>
          <ac:spMkLst>
            <pc:docMk/>
            <pc:sldMk cId="428452346" sldId="463"/>
            <ac:spMk id="2" creationId="{982EF65B-E84F-3387-CE22-0696805B70D3}"/>
          </ac:spMkLst>
        </pc:spChg>
        <pc:spChg chg="mod">
          <ac:chgData name="CHEN, KATHY (PGR)" userId="S::u2267086@live.warwick.ac.uk::33ad319c-faab-44e7-b730-ab3160d18fae" providerId="AD" clId="Web-{F88EDDBB-DFEA-4071-B814-C16057CDBD46}" dt="2023-02-24T18:43:51.547" v="514" actId="20577"/>
          <ac:spMkLst>
            <pc:docMk/>
            <pc:sldMk cId="428452346" sldId="463"/>
            <ac:spMk id="3" creationId="{6BBFEDCC-1B51-5E8D-72D3-3AE797F1178F}"/>
          </ac:spMkLst>
        </pc:spChg>
      </pc:sldChg>
      <pc:sldChg chg="modSp add replId">
        <pc:chgData name="CHEN, KATHY (PGR)" userId="S::u2267086@live.warwick.ac.uk::33ad319c-faab-44e7-b730-ab3160d18fae" providerId="AD" clId="Web-{F88EDDBB-DFEA-4071-B814-C16057CDBD46}" dt="2023-02-24T18:45:00.519" v="536" actId="20577"/>
        <pc:sldMkLst>
          <pc:docMk/>
          <pc:sldMk cId="730530812" sldId="464"/>
        </pc:sldMkLst>
        <pc:spChg chg="mod">
          <ac:chgData name="CHEN, KATHY (PGR)" userId="S::u2267086@live.warwick.ac.uk::33ad319c-faab-44e7-b730-ab3160d18fae" providerId="AD" clId="Web-{F88EDDBB-DFEA-4071-B814-C16057CDBD46}" dt="2023-02-24T18:44:29.361" v="521" actId="20577"/>
          <ac:spMkLst>
            <pc:docMk/>
            <pc:sldMk cId="730530812" sldId="464"/>
            <ac:spMk id="2" creationId="{982EF65B-E84F-3387-CE22-0696805B70D3}"/>
          </ac:spMkLst>
        </pc:spChg>
        <pc:spChg chg="mod">
          <ac:chgData name="CHEN, KATHY (PGR)" userId="S::u2267086@live.warwick.ac.uk::33ad319c-faab-44e7-b730-ab3160d18fae" providerId="AD" clId="Web-{F88EDDBB-DFEA-4071-B814-C16057CDBD46}" dt="2023-02-24T18:45:00.519" v="536" actId="20577"/>
          <ac:spMkLst>
            <pc:docMk/>
            <pc:sldMk cId="730530812" sldId="464"/>
            <ac:spMk id="3" creationId="{6BBFEDCC-1B51-5E8D-72D3-3AE797F1178F}"/>
          </ac:spMkLst>
        </pc:spChg>
      </pc:sldChg>
    </pc:docChg>
  </pc:docChgLst>
  <pc:docChgLst>
    <pc:chgData name="CHEN, KATHY (PGR)" userId="S::u2267086@live.warwick.ac.uk::33ad319c-faab-44e7-b730-ab3160d18fae" providerId="AD" clId="Web-{0A43915A-C50E-0F48-D122-CE87A6BEC795}"/>
    <pc:docChg chg="addSld delSld modSld">
      <pc:chgData name="CHEN, KATHY (PGR)" userId="S::u2267086@live.warwick.ac.uk::33ad319c-faab-44e7-b730-ab3160d18fae" providerId="AD" clId="Web-{0A43915A-C50E-0F48-D122-CE87A6BEC795}" dt="2023-02-24T19:01:51.078" v="181" actId="20577"/>
      <pc:docMkLst>
        <pc:docMk/>
      </pc:docMkLst>
      <pc:sldChg chg="modSp">
        <pc:chgData name="CHEN, KATHY (PGR)" userId="S::u2267086@live.warwick.ac.uk::33ad319c-faab-44e7-b730-ab3160d18fae" providerId="AD" clId="Web-{0A43915A-C50E-0F48-D122-CE87A6BEC795}" dt="2023-02-24T18:53:41.938" v="52" actId="20577"/>
        <pc:sldMkLst>
          <pc:docMk/>
          <pc:sldMk cId="419606111" sldId="449"/>
        </pc:sldMkLst>
        <pc:spChg chg="mod">
          <ac:chgData name="CHEN, KATHY (PGR)" userId="S::u2267086@live.warwick.ac.uk::33ad319c-faab-44e7-b730-ab3160d18fae" providerId="AD" clId="Web-{0A43915A-C50E-0F48-D122-CE87A6BEC795}" dt="2023-02-24T18:53:41.938" v="52" actId="20577"/>
          <ac:spMkLst>
            <pc:docMk/>
            <pc:sldMk cId="419606111" sldId="449"/>
            <ac:spMk id="3" creationId="{6BBFEDCC-1B51-5E8D-72D3-3AE797F1178F}"/>
          </ac:spMkLst>
        </pc:spChg>
        <pc:spChg chg="mod">
          <ac:chgData name="CHEN, KATHY (PGR)" userId="S::u2267086@live.warwick.ac.uk::33ad319c-faab-44e7-b730-ab3160d18fae" providerId="AD" clId="Web-{0A43915A-C50E-0F48-D122-CE87A6BEC795}" dt="2023-02-24T18:51:37.372" v="8" actId="1076"/>
          <ac:spMkLst>
            <pc:docMk/>
            <pc:sldMk cId="419606111" sldId="449"/>
            <ac:spMk id="7" creationId="{7EBA17EC-68BE-5A68-472A-4B0E6C21DA87}"/>
          </ac:spMkLst>
        </pc:spChg>
      </pc:sldChg>
      <pc:sldChg chg="delSp modSp">
        <pc:chgData name="CHEN, KATHY (PGR)" userId="S::u2267086@live.warwick.ac.uk::33ad319c-faab-44e7-b730-ab3160d18fae" providerId="AD" clId="Web-{0A43915A-C50E-0F48-D122-CE87A6BEC795}" dt="2023-02-24T18:55:33.832" v="82" actId="20577"/>
        <pc:sldMkLst>
          <pc:docMk/>
          <pc:sldMk cId="546263679" sldId="450"/>
        </pc:sldMkLst>
        <pc:spChg chg="mod">
          <ac:chgData name="CHEN, KATHY (PGR)" userId="S::u2267086@live.warwick.ac.uk::33ad319c-faab-44e7-b730-ab3160d18fae" providerId="AD" clId="Web-{0A43915A-C50E-0F48-D122-CE87A6BEC795}" dt="2023-02-24T18:55:10.081" v="74" actId="20577"/>
          <ac:spMkLst>
            <pc:docMk/>
            <pc:sldMk cId="546263679" sldId="450"/>
            <ac:spMk id="2" creationId="{982EF65B-E84F-3387-CE22-0696805B70D3}"/>
          </ac:spMkLst>
        </pc:spChg>
        <pc:spChg chg="mod">
          <ac:chgData name="CHEN, KATHY (PGR)" userId="S::u2267086@live.warwick.ac.uk::33ad319c-faab-44e7-b730-ab3160d18fae" providerId="AD" clId="Web-{0A43915A-C50E-0F48-D122-CE87A6BEC795}" dt="2023-02-24T18:55:33.832" v="82" actId="20577"/>
          <ac:spMkLst>
            <pc:docMk/>
            <pc:sldMk cId="546263679" sldId="450"/>
            <ac:spMk id="3" creationId="{6BBFEDCC-1B51-5E8D-72D3-3AE797F1178F}"/>
          </ac:spMkLst>
        </pc:spChg>
        <pc:picChg chg="del">
          <ac:chgData name="CHEN, KATHY (PGR)" userId="S::u2267086@live.warwick.ac.uk::33ad319c-faab-44e7-b730-ab3160d18fae" providerId="AD" clId="Web-{0A43915A-C50E-0F48-D122-CE87A6BEC795}" dt="2023-02-24T18:54:03.361" v="67"/>
          <ac:picMkLst>
            <pc:docMk/>
            <pc:sldMk cId="546263679" sldId="450"/>
            <ac:picMk id="6" creationId="{8ACD11F9-F7FA-9882-15D0-45D97020BFAF}"/>
          </ac:picMkLst>
        </pc:picChg>
      </pc:sldChg>
      <pc:sldChg chg="modSp add replId">
        <pc:chgData name="CHEN, KATHY (PGR)" userId="S::u2267086@live.warwick.ac.uk::33ad319c-faab-44e7-b730-ab3160d18fae" providerId="AD" clId="Web-{0A43915A-C50E-0F48-D122-CE87A6BEC795}" dt="2023-02-24T18:56:11.114" v="99" actId="20577"/>
        <pc:sldMkLst>
          <pc:docMk/>
          <pc:sldMk cId="2760062859" sldId="451"/>
        </pc:sldMkLst>
        <pc:spChg chg="mod">
          <ac:chgData name="CHEN, KATHY (PGR)" userId="S::u2267086@live.warwick.ac.uk::33ad319c-faab-44e7-b730-ab3160d18fae" providerId="AD" clId="Web-{0A43915A-C50E-0F48-D122-CE87A6BEC795}" dt="2023-02-24T18:56:11.114" v="99" actId="20577"/>
          <ac:spMkLst>
            <pc:docMk/>
            <pc:sldMk cId="2760062859" sldId="451"/>
            <ac:spMk id="3" creationId="{6BBFEDCC-1B51-5E8D-72D3-3AE797F1178F}"/>
          </ac:spMkLst>
        </pc:spChg>
      </pc:sldChg>
      <pc:sldChg chg="del">
        <pc:chgData name="CHEN, KATHY (PGR)" userId="S::u2267086@live.warwick.ac.uk::33ad319c-faab-44e7-b730-ab3160d18fae" providerId="AD" clId="Web-{0A43915A-C50E-0F48-D122-CE87A6BEC795}" dt="2023-02-24T18:53:46.719" v="53"/>
        <pc:sldMkLst>
          <pc:docMk/>
          <pc:sldMk cId="2791265890" sldId="451"/>
        </pc:sldMkLst>
      </pc:sldChg>
      <pc:sldChg chg="del">
        <pc:chgData name="CHEN, KATHY (PGR)" userId="S::u2267086@live.warwick.ac.uk::33ad319c-faab-44e7-b730-ab3160d18fae" providerId="AD" clId="Web-{0A43915A-C50E-0F48-D122-CE87A6BEC795}" dt="2023-02-24T18:53:48.376" v="54"/>
        <pc:sldMkLst>
          <pc:docMk/>
          <pc:sldMk cId="218869180" sldId="452"/>
        </pc:sldMkLst>
      </pc:sldChg>
      <pc:sldChg chg="modSp add replId">
        <pc:chgData name="CHEN, KATHY (PGR)" userId="S::u2267086@live.warwick.ac.uk::33ad319c-faab-44e7-b730-ab3160d18fae" providerId="AD" clId="Web-{0A43915A-C50E-0F48-D122-CE87A6BEC795}" dt="2023-02-24T18:56:45.006" v="107" actId="20577"/>
        <pc:sldMkLst>
          <pc:docMk/>
          <pc:sldMk cId="4081498238" sldId="452"/>
        </pc:sldMkLst>
        <pc:spChg chg="mod">
          <ac:chgData name="CHEN, KATHY (PGR)" userId="S::u2267086@live.warwick.ac.uk::33ad319c-faab-44e7-b730-ab3160d18fae" providerId="AD" clId="Web-{0A43915A-C50E-0F48-D122-CE87A6BEC795}" dt="2023-02-24T18:56:45.006" v="107" actId="20577"/>
          <ac:spMkLst>
            <pc:docMk/>
            <pc:sldMk cId="4081498238" sldId="452"/>
            <ac:spMk id="3" creationId="{6BBFEDCC-1B51-5E8D-72D3-3AE797F1178F}"/>
          </ac:spMkLst>
        </pc:spChg>
      </pc:sldChg>
      <pc:sldChg chg="modSp add replId">
        <pc:chgData name="CHEN, KATHY (PGR)" userId="S::u2267086@live.warwick.ac.uk::33ad319c-faab-44e7-b730-ab3160d18fae" providerId="AD" clId="Web-{0A43915A-C50E-0F48-D122-CE87A6BEC795}" dt="2023-02-24T18:57:05.975" v="114" actId="20577"/>
        <pc:sldMkLst>
          <pc:docMk/>
          <pc:sldMk cId="477507639" sldId="453"/>
        </pc:sldMkLst>
        <pc:spChg chg="mod">
          <ac:chgData name="CHEN, KATHY (PGR)" userId="S::u2267086@live.warwick.ac.uk::33ad319c-faab-44e7-b730-ab3160d18fae" providerId="AD" clId="Web-{0A43915A-C50E-0F48-D122-CE87A6BEC795}" dt="2023-02-24T18:57:05.975" v="114" actId="20577"/>
          <ac:spMkLst>
            <pc:docMk/>
            <pc:sldMk cId="477507639" sldId="453"/>
            <ac:spMk id="3" creationId="{6BBFEDCC-1B51-5E8D-72D3-3AE797F1178F}"/>
          </ac:spMkLst>
        </pc:spChg>
      </pc:sldChg>
      <pc:sldChg chg="del">
        <pc:chgData name="CHEN, KATHY (PGR)" userId="S::u2267086@live.warwick.ac.uk::33ad319c-faab-44e7-b730-ab3160d18fae" providerId="AD" clId="Web-{0A43915A-C50E-0F48-D122-CE87A6BEC795}" dt="2023-02-24T18:53:48.735" v="55"/>
        <pc:sldMkLst>
          <pc:docMk/>
          <pc:sldMk cId="2525328911" sldId="453"/>
        </pc:sldMkLst>
      </pc:sldChg>
      <pc:sldChg chg="modSp add replId">
        <pc:chgData name="CHEN, KATHY (PGR)" userId="S::u2267086@live.warwick.ac.uk::33ad319c-faab-44e7-b730-ab3160d18fae" providerId="AD" clId="Web-{0A43915A-C50E-0F48-D122-CE87A6BEC795}" dt="2023-02-24T18:57:46.852" v="130" actId="20577"/>
        <pc:sldMkLst>
          <pc:docMk/>
          <pc:sldMk cId="558030446" sldId="454"/>
        </pc:sldMkLst>
        <pc:spChg chg="mod">
          <ac:chgData name="CHEN, KATHY (PGR)" userId="S::u2267086@live.warwick.ac.uk::33ad319c-faab-44e7-b730-ab3160d18fae" providerId="AD" clId="Web-{0A43915A-C50E-0F48-D122-CE87A6BEC795}" dt="2023-02-24T18:57:46.852" v="130" actId="20577"/>
          <ac:spMkLst>
            <pc:docMk/>
            <pc:sldMk cId="558030446" sldId="454"/>
            <ac:spMk id="3" creationId="{6BBFEDCC-1B51-5E8D-72D3-3AE797F1178F}"/>
          </ac:spMkLst>
        </pc:spChg>
      </pc:sldChg>
      <pc:sldChg chg="del">
        <pc:chgData name="CHEN, KATHY (PGR)" userId="S::u2267086@live.warwick.ac.uk::33ad319c-faab-44e7-b730-ab3160d18fae" providerId="AD" clId="Web-{0A43915A-C50E-0F48-D122-CE87A6BEC795}" dt="2023-02-24T18:53:50.204" v="56"/>
        <pc:sldMkLst>
          <pc:docMk/>
          <pc:sldMk cId="1643576778" sldId="454"/>
        </pc:sldMkLst>
      </pc:sldChg>
      <pc:sldChg chg="del">
        <pc:chgData name="CHEN, KATHY (PGR)" userId="S::u2267086@live.warwick.ac.uk::33ad319c-faab-44e7-b730-ab3160d18fae" providerId="AD" clId="Web-{0A43915A-C50E-0F48-D122-CE87A6BEC795}" dt="2023-02-24T18:53:51.095" v="57"/>
        <pc:sldMkLst>
          <pc:docMk/>
          <pc:sldMk cId="292341446" sldId="455"/>
        </pc:sldMkLst>
      </pc:sldChg>
      <pc:sldChg chg="modSp add replId">
        <pc:chgData name="CHEN, KATHY (PGR)" userId="S::u2267086@live.warwick.ac.uk::33ad319c-faab-44e7-b730-ab3160d18fae" providerId="AD" clId="Web-{0A43915A-C50E-0F48-D122-CE87A6BEC795}" dt="2023-02-24T18:58:34.775" v="145" actId="20577"/>
        <pc:sldMkLst>
          <pc:docMk/>
          <pc:sldMk cId="2233946982" sldId="455"/>
        </pc:sldMkLst>
        <pc:spChg chg="mod">
          <ac:chgData name="CHEN, KATHY (PGR)" userId="S::u2267086@live.warwick.ac.uk::33ad319c-faab-44e7-b730-ab3160d18fae" providerId="AD" clId="Web-{0A43915A-C50E-0F48-D122-CE87A6BEC795}" dt="2023-02-24T18:58:34.775" v="145" actId="20577"/>
          <ac:spMkLst>
            <pc:docMk/>
            <pc:sldMk cId="2233946982" sldId="455"/>
            <ac:spMk id="3" creationId="{6BBFEDCC-1B51-5E8D-72D3-3AE797F1178F}"/>
          </ac:spMkLst>
        </pc:spChg>
      </pc:sldChg>
      <pc:sldChg chg="del">
        <pc:chgData name="CHEN, KATHY (PGR)" userId="S::u2267086@live.warwick.ac.uk::33ad319c-faab-44e7-b730-ab3160d18fae" providerId="AD" clId="Web-{0A43915A-C50E-0F48-D122-CE87A6BEC795}" dt="2023-02-24T18:53:53.392" v="58"/>
        <pc:sldMkLst>
          <pc:docMk/>
          <pc:sldMk cId="799532851" sldId="456"/>
        </pc:sldMkLst>
      </pc:sldChg>
      <pc:sldChg chg="modSp add replId">
        <pc:chgData name="CHEN, KATHY (PGR)" userId="S::u2267086@live.warwick.ac.uk::33ad319c-faab-44e7-b730-ab3160d18fae" providerId="AD" clId="Web-{0A43915A-C50E-0F48-D122-CE87A6BEC795}" dt="2023-02-24T19:01:10.998" v="178" actId="20577"/>
        <pc:sldMkLst>
          <pc:docMk/>
          <pc:sldMk cId="818273014" sldId="456"/>
        </pc:sldMkLst>
        <pc:spChg chg="mod">
          <ac:chgData name="CHEN, KATHY (PGR)" userId="S::u2267086@live.warwick.ac.uk::33ad319c-faab-44e7-b730-ab3160d18fae" providerId="AD" clId="Web-{0A43915A-C50E-0F48-D122-CE87A6BEC795}" dt="2023-02-24T18:59:23.073" v="156" actId="1076"/>
          <ac:spMkLst>
            <pc:docMk/>
            <pc:sldMk cId="818273014" sldId="456"/>
            <ac:spMk id="2" creationId="{982EF65B-E84F-3387-CE22-0696805B70D3}"/>
          </ac:spMkLst>
        </pc:spChg>
        <pc:spChg chg="mod">
          <ac:chgData name="CHEN, KATHY (PGR)" userId="S::u2267086@live.warwick.ac.uk::33ad319c-faab-44e7-b730-ab3160d18fae" providerId="AD" clId="Web-{0A43915A-C50E-0F48-D122-CE87A6BEC795}" dt="2023-02-24T19:01:10.998" v="178" actId="20577"/>
          <ac:spMkLst>
            <pc:docMk/>
            <pc:sldMk cId="818273014" sldId="456"/>
            <ac:spMk id="3" creationId="{6BBFEDCC-1B51-5E8D-72D3-3AE797F1178F}"/>
          </ac:spMkLst>
        </pc:spChg>
      </pc:sldChg>
      <pc:sldChg chg="modSp add replId">
        <pc:chgData name="CHEN, KATHY (PGR)" userId="S::u2267086@live.warwick.ac.uk::33ad319c-faab-44e7-b730-ab3160d18fae" providerId="AD" clId="Web-{0A43915A-C50E-0F48-D122-CE87A6BEC795}" dt="2023-02-24T19:01:51.078" v="181" actId="20577"/>
        <pc:sldMkLst>
          <pc:docMk/>
          <pc:sldMk cId="1266809571" sldId="457"/>
        </pc:sldMkLst>
        <pc:spChg chg="mod">
          <ac:chgData name="CHEN, KATHY (PGR)" userId="S::u2267086@live.warwick.ac.uk::33ad319c-faab-44e7-b730-ab3160d18fae" providerId="AD" clId="Web-{0A43915A-C50E-0F48-D122-CE87A6BEC795}" dt="2023-02-24T19:01:51.078" v="181" actId="20577"/>
          <ac:spMkLst>
            <pc:docMk/>
            <pc:sldMk cId="1266809571" sldId="457"/>
            <ac:spMk id="3" creationId="{6BBFEDCC-1B51-5E8D-72D3-3AE797F1178F}"/>
          </ac:spMkLst>
        </pc:spChg>
      </pc:sldChg>
      <pc:sldChg chg="del">
        <pc:chgData name="CHEN, KATHY (PGR)" userId="S::u2267086@live.warwick.ac.uk::33ad319c-faab-44e7-b730-ab3160d18fae" providerId="AD" clId="Web-{0A43915A-C50E-0F48-D122-CE87A6BEC795}" dt="2023-02-24T18:53:54.235" v="59"/>
        <pc:sldMkLst>
          <pc:docMk/>
          <pc:sldMk cId="3014348472" sldId="457"/>
        </pc:sldMkLst>
      </pc:sldChg>
      <pc:sldChg chg="del">
        <pc:chgData name="CHEN, KATHY (PGR)" userId="S::u2267086@live.warwick.ac.uk::33ad319c-faab-44e7-b730-ab3160d18fae" providerId="AD" clId="Web-{0A43915A-C50E-0F48-D122-CE87A6BEC795}" dt="2023-02-24T18:53:54.985" v="60"/>
        <pc:sldMkLst>
          <pc:docMk/>
          <pc:sldMk cId="1729080459" sldId="458"/>
        </pc:sldMkLst>
      </pc:sldChg>
      <pc:sldChg chg="del">
        <pc:chgData name="CHEN, KATHY (PGR)" userId="S::u2267086@live.warwick.ac.uk::33ad319c-faab-44e7-b730-ab3160d18fae" providerId="AD" clId="Web-{0A43915A-C50E-0F48-D122-CE87A6BEC795}" dt="2023-02-24T18:53:55.751" v="61"/>
        <pc:sldMkLst>
          <pc:docMk/>
          <pc:sldMk cId="952493462" sldId="459"/>
        </pc:sldMkLst>
      </pc:sldChg>
      <pc:sldChg chg="del">
        <pc:chgData name="CHEN, KATHY (PGR)" userId="S::u2267086@live.warwick.ac.uk::33ad319c-faab-44e7-b730-ab3160d18fae" providerId="AD" clId="Web-{0A43915A-C50E-0F48-D122-CE87A6BEC795}" dt="2023-02-24T18:53:56.298" v="62"/>
        <pc:sldMkLst>
          <pc:docMk/>
          <pc:sldMk cId="1151789745" sldId="460"/>
        </pc:sldMkLst>
      </pc:sldChg>
      <pc:sldChg chg="del">
        <pc:chgData name="CHEN, KATHY (PGR)" userId="S::u2267086@live.warwick.ac.uk::33ad319c-faab-44e7-b730-ab3160d18fae" providerId="AD" clId="Web-{0A43915A-C50E-0F48-D122-CE87A6BEC795}" dt="2023-02-24T18:53:57.001" v="63"/>
        <pc:sldMkLst>
          <pc:docMk/>
          <pc:sldMk cId="344389873" sldId="461"/>
        </pc:sldMkLst>
      </pc:sldChg>
      <pc:sldChg chg="del">
        <pc:chgData name="CHEN, KATHY (PGR)" userId="S::u2267086@live.warwick.ac.uk::33ad319c-faab-44e7-b730-ab3160d18fae" providerId="AD" clId="Web-{0A43915A-C50E-0F48-D122-CE87A6BEC795}" dt="2023-02-24T18:53:57.142" v="64"/>
        <pc:sldMkLst>
          <pc:docMk/>
          <pc:sldMk cId="1132299639" sldId="462"/>
        </pc:sldMkLst>
      </pc:sldChg>
      <pc:sldChg chg="del">
        <pc:chgData name="CHEN, KATHY (PGR)" userId="S::u2267086@live.warwick.ac.uk::33ad319c-faab-44e7-b730-ab3160d18fae" providerId="AD" clId="Web-{0A43915A-C50E-0F48-D122-CE87A6BEC795}" dt="2023-02-24T18:53:57.892" v="65"/>
        <pc:sldMkLst>
          <pc:docMk/>
          <pc:sldMk cId="428452346" sldId="463"/>
        </pc:sldMkLst>
      </pc:sldChg>
      <pc:sldChg chg="del">
        <pc:chgData name="CHEN, KATHY (PGR)" userId="S::u2267086@live.warwick.ac.uk::33ad319c-faab-44e7-b730-ab3160d18fae" providerId="AD" clId="Web-{0A43915A-C50E-0F48-D122-CE87A6BEC795}" dt="2023-02-24T18:53:59.610" v="66"/>
        <pc:sldMkLst>
          <pc:docMk/>
          <pc:sldMk cId="730530812" sldId="464"/>
        </pc:sldMkLst>
      </pc:sldChg>
    </pc:docChg>
  </pc:docChgLst>
  <pc:docChgLst>
    <pc:chgData clId="Web-{1CF1BA8E-1CA0-4B38-84A2-FF5E0C7D6065}"/>
    <pc:docChg chg="modSld">
      <pc:chgData name="" userId="" providerId="" clId="Web-{1CF1BA8E-1CA0-4B38-84A2-FF5E0C7D6065}" dt="2023-02-24T21:53:08.594" v="1" actId="20577"/>
      <pc:docMkLst>
        <pc:docMk/>
      </pc:docMkLst>
      <pc:sldChg chg="modSp">
        <pc:chgData name="" userId="" providerId="" clId="Web-{1CF1BA8E-1CA0-4B38-84A2-FF5E0C7D6065}" dt="2023-02-24T21:53:08.594" v="1" actId="20577"/>
        <pc:sldMkLst>
          <pc:docMk/>
          <pc:sldMk cId="419606111" sldId="449"/>
        </pc:sldMkLst>
        <pc:spChg chg="mod">
          <ac:chgData name="" userId="" providerId="" clId="Web-{1CF1BA8E-1CA0-4B38-84A2-FF5E0C7D6065}" dt="2023-02-24T21:53:08.594"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1CF1BA8E-1CA0-4B38-84A2-FF5E0C7D6065}"/>
    <pc:docChg chg="addSld delSld modSld">
      <pc:chgData name="CHEN, KATHY (PGR)" userId="S::u2267086@live.warwick.ac.uk::33ad319c-faab-44e7-b730-ab3160d18fae" providerId="AD" clId="Web-{1CF1BA8E-1CA0-4B38-84A2-FF5E0C7D6065}" dt="2023-02-24T22:06:59.333" v="351" actId="20577"/>
      <pc:docMkLst>
        <pc:docMk/>
      </pc:docMkLst>
      <pc:sldChg chg="modSp">
        <pc:chgData name="CHEN, KATHY (PGR)" userId="S::u2267086@live.warwick.ac.uk::33ad319c-faab-44e7-b730-ab3160d18fae" providerId="AD" clId="Web-{1CF1BA8E-1CA0-4B38-84A2-FF5E0C7D6065}" dt="2023-02-24T21:54:52.846" v="78" actId="20577"/>
        <pc:sldMkLst>
          <pc:docMk/>
          <pc:sldMk cId="419606111" sldId="449"/>
        </pc:sldMkLst>
        <pc:spChg chg="mod">
          <ac:chgData name="CHEN, KATHY (PGR)" userId="S::u2267086@live.warwick.ac.uk::33ad319c-faab-44e7-b730-ab3160d18fae" providerId="AD" clId="Web-{1CF1BA8E-1CA0-4B38-84A2-FF5E0C7D6065}" dt="2023-02-24T21:54:52.846" v="78" actId="20577"/>
          <ac:spMkLst>
            <pc:docMk/>
            <pc:sldMk cId="419606111" sldId="449"/>
            <ac:spMk id="3" creationId="{6BBFEDCC-1B51-5E8D-72D3-3AE797F1178F}"/>
          </ac:spMkLst>
        </pc:spChg>
        <pc:spChg chg="mod">
          <ac:chgData name="CHEN, KATHY (PGR)" userId="S::u2267086@live.warwick.ac.uk::33ad319c-faab-44e7-b730-ab3160d18fae" providerId="AD" clId="Web-{1CF1BA8E-1CA0-4B38-84A2-FF5E0C7D6065}" dt="2023-02-24T21:53:40.641" v="10" actId="20577"/>
          <ac:spMkLst>
            <pc:docMk/>
            <pc:sldMk cId="419606111" sldId="449"/>
            <ac:spMk id="7" creationId="{7EBA17EC-68BE-5A68-472A-4B0E6C21DA87}"/>
          </ac:spMkLst>
        </pc:spChg>
      </pc:sldChg>
      <pc:sldChg chg="modSp">
        <pc:chgData name="CHEN, KATHY (PGR)" userId="S::u2267086@live.warwick.ac.uk::33ad319c-faab-44e7-b730-ab3160d18fae" providerId="AD" clId="Web-{1CF1BA8E-1CA0-4B38-84A2-FF5E0C7D6065}" dt="2023-02-24T21:56:25.333" v="125" actId="20577"/>
        <pc:sldMkLst>
          <pc:docMk/>
          <pc:sldMk cId="2868258527" sldId="450"/>
        </pc:sldMkLst>
        <pc:spChg chg="mod">
          <ac:chgData name="CHEN, KATHY (PGR)" userId="S::u2267086@live.warwick.ac.uk::33ad319c-faab-44e7-b730-ab3160d18fae" providerId="AD" clId="Web-{1CF1BA8E-1CA0-4B38-84A2-FF5E0C7D6065}" dt="2023-02-24T21:55:59.910" v="113" actId="20577"/>
          <ac:spMkLst>
            <pc:docMk/>
            <pc:sldMk cId="2868258527" sldId="450"/>
            <ac:spMk id="2" creationId="{20C34B7D-E70A-2934-8E22-8DFD850923A8}"/>
          </ac:spMkLst>
        </pc:spChg>
        <pc:spChg chg="mod">
          <ac:chgData name="CHEN, KATHY (PGR)" userId="S::u2267086@live.warwick.ac.uk::33ad319c-faab-44e7-b730-ab3160d18fae" providerId="AD" clId="Web-{1CF1BA8E-1CA0-4B38-84A2-FF5E0C7D6065}" dt="2023-02-24T21:56:25.333" v="125" actId="20577"/>
          <ac:spMkLst>
            <pc:docMk/>
            <pc:sldMk cId="2868258527" sldId="450"/>
            <ac:spMk id="3" creationId="{6BBFEDCC-1B51-5E8D-72D3-3AE797F1178F}"/>
          </ac:spMkLst>
        </pc:spChg>
        <pc:spChg chg="mod">
          <ac:chgData name="CHEN, KATHY (PGR)" userId="S::u2267086@live.warwick.ac.uk::33ad319c-faab-44e7-b730-ab3160d18fae" providerId="AD" clId="Web-{1CF1BA8E-1CA0-4B38-84A2-FF5E0C7D6065}" dt="2023-02-24T21:55:29.456" v="107" actId="20577"/>
          <ac:spMkLst>
            <pc:docMk/>
            <pc:sldMk cId="2868258527" sldId="450"/>
            <ac:spMk id="7" creationId="{7EBA17EC-68BE-5A68-472A-4B0E6C21DA87}"/>
          </ac:spMkLst>
        </pc:spChg>
      </pc:sldChg>
      <pc:sldChg chg="modSp add replId">
        <pc:chgData name="CHEN, KATHY (PGR)" userId="S::u2267086@live.warwick.ac.uk::33ad319c-faab-44e7-b730-ab3160d18fae" providerId="AD" clId="Web-{1CF1BA8E-1CA0-4B38-84A2-FF5E0C7D6065}" dt="2023-02-24T21:56:53.146" v="133" actId="20577"/>
        <pc:sldMkLst>
          <pc:docMk/>
          <pc:sldMk cId="1191119784" sldId="451"/>
        </pc:sldMkLst>
        <pc:spChg chg="mod">
          <ac:chgData name="CHEN, KATHY (PGR)" userId="S::u2267086@live.warwick.ac.uk::33ad319c-faab-44e7-b730-ab3160d18fae" providerId="AD" clId="Web-{1CF1BA8E-1CA0-4B38-84A2-FF5E0C7D6065}" dt="2023-02-24T21:56:53.146" v="133" actId="20577"/>
          <ac:spMkLst>
            <pc:docMk/>
            <pc:sldMk cId="1191119784" sldId="451"/>
            <ac:spMk id="3" creationId="{6BBFEDCC-1B51-5E8D-72D3-3AE797F1178F}"/>
          </ac:spMkLst>
        </pc:spChg>
      </pc:sldChg>
      <pc:sldChg chg="del">
        <pc:chgData name="CHEN, KATHY (PGR)" userId="S::u2267086@live.warwick.ac.uk::33ad319c-faab-44e7-b730-ab3160d18fae" providerId="AD" clId="Web-{1CF1BA8E-1CA0-4B38-84A2-FF5E0C7D6065}" dt="2023-02-24T21:54:54.799" v="79"/>
        <pc:sldMkLst>
          <pc:docMk/>
          <pc:sldMk cId="1461407706" sldId="451"/>
        </pc:sldMkLst>
      </pc:sldChg>
      <pc:sldChg chg="del">
        <pc:chgData name="CHEN, KATHY (PGR)" userId="S::u2267086@live.warwick.ac.uk::33ad319c-faab-44e7-b730-ab3160d18fae" providerId="AD" clId="Web-{1CF1BA8E-1CA0-4B38-84A2-FF5E0C7D6065}" dt="2023-02-24T21:54:55.612" v="80"/>
        <pc:sldMkLst>
          <pc:docMk/>
          <pc:sldMk cId="1349630324" sldId="452"/>
        </pc:sldMkLst>
      </pc:sldChg>
      <pc:sldChg chg="modSp add replId">
        <pc:chgData name="CHEN, KATHY (PGR)" userId="S::u2267086@live.warwick.ac.uk::33ad319c-faab-44e7-b730-ab3160d18fae" providerId="AD" clId="Web-{1CF1BA8E-1CA0-4B38-84A2-FF5E0C7D6065}" dt="2023-02-24T21:57:49.116" v="162" actId="20577"/>
        <pc:sldMkLst>
          <pc:docMk/>
          <pc:sldMk cId="4284969991" sldId="452"/>
        </pc:sldMkLst>
        <pc:spChg chg="mod">
          <ac:chgData name="CHEN, KATHY (PGR)" userId="S::u2267086@live.warwick.ac.uk::33ad319c-faab-44e7-b730-ab3160d18fae" providerId="AD" clId="Web-{1CF1BA8E-1CA0-4B38-84A2-FF5E0C7D6065}" dt="2023-02-24T21:57:49.116" v="162" actId="20577"/>
          <ac:spMkLst>
            <pc:docMk/>
            <pc:sldMk cId="4284969991" sldId="452"/>
            <ac:spMk id="3" creationId="{6BBFEDCC-1B51-5E8D-72D3-3AE797F1178F}"/>
          </ac:spMkLst>
        </pc:spChg>
      </pc:sldChg>
      <pc:sldChg chg="modSp add replId">
        <pc:chgData name="CHEN, KATHY (PGR)" userId="S::u2267086@live.warwick.ac.uk::33ad319c-faab-44e7-b730-ab3160d18fae" providerId="AD" clId="Web-{1CF1BA8E-1CA0-4B38-84A2-FF5E0C7D6065}" dt="2023-02-24T21:58:24.101" v="172" actId="20577"/>
        <pc:sldMkLst>
          <pc:docMk/>
          <pc:sldMk cId="928258845" sldId="453"/>
        </pc:sldMkLst>
        <pc:spChg chg="mod">
          <ac:chgData name="CHEN, KATHY (PGR)" userId="S::u2267086@live.warwick.ac.uk::33ad319c-faab-44e7-b730-ab3160d18fae" providerId="AD" clId="Web-{1CF1BA8E-1CA0-4B38-84A2-FF5E0C7D6065}" dt="2023-02-24T21:58:24.101" v="172" actId="20577"/>
          <ac:spMkLst>
            <pc:docMk/>
            <pc:sldMk cId="928258845" sldId="453"/>
            <ac:spMk id="3" creationId="{6BBFEDCC-1B51-5E8D-72D3-3AE797F1178F}"/>
          </ac:spMkLst>
        </pc:spChg>
      </pc:sldChg>
      <pc:sldChg chg="del">
        <pc:chgData name="CHEN, KATHY (PGR)" userId="S::u2267086@live.warwick.ac.uk::33ad319c-faab-44e7-b730-ab3160d18fae" providerId="AD" clId="Web-{1CF1BA8E-1CA0-4B38-84A2-FF5E0C7D6065}" dt="2023-02-24T21:54:56.659" v="81"/>
        <pc:sldMkLst>
          <pc:docMk/>
          <pc:sldMk cId="3378661532" sldId="453"/>
        </pc:sldMkLst>
      </pc:sldChg>
      <pc:sldChg chg="del">
        <pc:chgData name="CHEN, KATHY (PGR)" userId="S::u2267086@live.warwick.ac.uk::33ad319c-faab-44e7-b730-ab3160d18fae" providerId="AD" clId="Web-{1CF1BA8E-1CA0-4B38-84A2-FF5E0C7D6065}" dt="2023-02-24T21:54:58.581" v="82"/>
        <pc:sldMkLst>
          <pc:docMk/>
          <pc:sldMk cId="2628051933" sldId="454"/>
        </pc:sldMkLst>
      </pc:sldChg>
      <pc:sldChg chg="modSp add replId">
        <pc:chgData name="CHEN, KATHY (PGR)" userId="S::u2267086@live.warwick.ac.uk::33ad319c-faab-44e7-b730-ab3160d18fae" providerId="AD" clId="Web-{1CF1BA8E-1CA0-4B38-84A2-FF5E0C7D6065}" dt="2023-02-24T21:58:53.087" v="181" actId="20577"/>
        <pc:sldMkLst>
          <pc:docMk/>
          <pc:sldMk cId="3429535803" sldId="454"/>
        </pc:sldMkLst>
        <pc:spChg chg="mod">
          <ac:chgData name="CHEN, KATHY (PGR)" userId="S::u2267086@live.warwick.ac.uk::33ad319c-faab-44e7-b730-ab3160d18fae" providerId="AD" clId="Web-{1CF1BA8E-1CA0-4B38-84A2-FF5E0C7D6065}" dt="2023-02-24T21:58:53.087" v="181" actId="20577"/>
          <ac:spMkLst>
            <pc:docMk/>
            <pc:sldMk cId="3429535803" sldId="454"/>
            <ac:spMk id="3" creationId="{6BBFEDCC-1B51-5E8D-72D3-3AE797F1178F}"/>
          </ac:spMkLst>
        </pc:spChg>
      </pc:sldChg>
      <pc:sldChg chg="del">
        <pc:chgData name="CHEN, KATHY (PGR)" userId="S::u2267086@live.warwick.ac.uk::33ad319c-faab-44e7-b730-ab3160d18fae" providerId="AD" clId="Web-{1CF1BA8E-1CA0-4B38-84A2-FF5E0C7D6065}" dt="2023-02-24T21:54:59.643" v="83"/>
        <pc:sldMkLst>
          <pc:docMk/>
          <pc:sldMk cId="3212571133" sldId="455"/>
        </pc:sldMkLst>
      </pc:sldChg>
      <pc:sldChg chg="modSp add replId">
        <pc:chgData name="CHEN, KATHY (PGR)" userId="S::u2267086@live.warwick.ac.uk::33ad319c-faab-44e7-b730-ab3160d18fae" providerId="AD" clId="Web-{1CF1BA8E-1CA0-4B38-84A2-FF5E0C7D6065}" dt="2023-02-24T21:59:18.150" v="190" actId="20577"/>
        <pc:sldMkLst>
          <pc:docMk/>
          <pc:sldMk cId="4108120217" sldId="455"/>
        </pc:sldMkLst>
        <pc:spChg chg="mod">
          <ac:chgData name="CHEN, KATHY (PGR)" userId="S::u2267086@live.warwick.ac.uk::33ad319c-faab-44e7-b730-ab3160d18fae" providerId="AD" clId="Web-{1CF1BA8E-1CA0-4B38-84A2-FF5E0C7D6065}" dt="2023-02-24T21:59:18.150" v="190" actId="20577"/>
          <ac:spMkLst>
            <pc:docMk/>
            <pc:sldMk cId="4108120217" sldId="455"/>
            <ac:spMk id="3" creationId="{6BBFEDCC-1B51-5E8D-72D3-3AE797F1178F}"/>
          </ac:spMkLst>
        </pc:spChg>
      </pc:sldChg>
      <pc:sldChg chg="modSp add replId">
        <pc:chgData name="CHEN, KATHY (PGR)" userId="S::u2267086@live.warwick.ac.uk::33ad319c-faab-44e7-b730-ab3160d18fae" providerId="AD" clId="Web-{1CF1BA8E-1CA0-4B38-84A2-FF5E0C7D6065}" dt="2023-02-24T21:59:53.135" v="201" actId="20577"/>
        <pc:sldMkLst>
          <pc:docMk/>
          <pc:sldMk cId="2548195367" sldId="456"/>
        </pc:sldMkLst>
        <pc:spChg chg="mod">
          <ac:chgData name="CHEN, KATHY (PGR)" userId="S::u2267086@live.warwick.ac.uk::33ad319c-faab-44e7-b730-ab3160d18fae" providerId="AD" clId="Web-{1CF1BA8E-1CA0-4B38-84A2-FF5E0C7D6065}" dt="2023-02-24T21:59:53.135" v="201" actId="20577"/>
          <ac:spMkLst>
            <pc:docMk/>
            <pc:sldMk cId="2548195367" sldId="456"/>
            <ac:spMk id="3" creationId="{6BBFEDCC-1B51-5E8D-72D3-3AE797F1178F}"/>
          </ac:spMkLst>
        </pc:spChg>
      </pc:sldChg>
      <pc:sldChg chg="del">
        <pc:chgData name="CHEN, KATHY (PGR)" userId="S::u2267086@live.warwick.ac.uk::33ad319c-faab-44e7-b730-ab3160d18fae" providerId="AD" clId="Web-{1CF1BA8E-1CA0-4B38-84A2-FF5E0C7D6065}" dt="2023-02-24T21:55:01.237" v="84"/>
        <pc:sldMkLst>
          <pc:docMk/>
          <pc:sldMk cId="4289794523" sldId="456"/>
        </pc:sldMkLst>
      </pc:sldChg>
      <pc:sldChg chg="modSp add replId">
        <pc:chgData name="CHEN, KATHY (PGR)" userId="S::u2267086@live.warwick.ac.uk::33ad319c-faab-44e7-b730-ab3160d18fae" providerId="AD" clId="Web-{1CF1BA8E-1CA0-4B38-84A2-FF5E0C7D6065}" dt="2023-02-24T22:00:41.308" v="220" actId="20577"/>
        <pc:sldMkLst>
          <pc:docMk/>
          <pc:sldMk cId="129482120" sldId="457"/>
        </pc:sldMkLst>
        <pc:spChg chg="mod">
          <ac:chgData name="CHEN, KATHY (PGR)" userId="S::u2267086@live.warwick.ac.uk::33ad319c-faab-44e7-b730-ab3160d18fae" providerId="AD" clId="Web-{1CF1BA8E-1CA0-4B38-84A2-FF5E0C7D6065}" dt="2023-02-24T22:00:25.948" v="209" actId="20577"/>
          <ac:spMkLst>
            <pc:docMk/>
            <pc:sldMk cId="129482120" sldId="457"/>
            <ac:spMk id="2" creationId="{20C34B7D-E70A-2934-8E22-8DFD850923A8}"/>
          </ac:spMkLst>
        </pc:spChg>
        <pc:spChg chg="mod">
          <ac:chgData name="CHEN, KATHY (PGR)" userId="S::u2267086@live.warwick.ac.uk::33ad319c-faab-44e7-b730-ab3160d18fae" providerId="AD" clId="Web-{1CF1BA8E-1CA0-4B38-84A2-FF5E0C7D6065}" dt="2023-02-24T22:00:41.308" v="220" actId="20577"/>
          <ac:spMkLst>
            <pc:docMk/>
            <pc:sldMk cId="129482120" sldId="457"/>
            <ac:spMk id="3" creationId="{6BBFEDCC-1B51-5E8D-72D3-3AE797F1178F}"/>
          </ac:spMkLst>
        </pc:spChg>
      </pc:sldChg>
      <pc:sldChg chg="del">
        <pc:chgData name="CHEN, KATHY (PGR)" userId="S::u2267086@live.warwick.ac.uk::33ad319c-faab-44e7-b730-ab3160d18fae" providerId="AD" clId="Web-{1CF1BA8E-1CA0-4B38-84A2-FF5E0C7D6065}" dt="2023-02-24T21:55:03.284" v="85"/>
        <pc:sldMkLst>
          <pc:docMk/>
          <pc:sldMk cId="2530550390" sldId="457"/>
        </pc:sldMkLst>
      </pc:sldChg>
      <pc:sldChg chg="modSp add replId">
        <pc:chgData name="CHEN, KATHY (PGR)" userId="S::u2267086@live.warwick.ac.uk::33ad319c-faab-44e7-b730-ab3160d18fae" providerId="AD" clId="Web-{1CF1BA8E-1CA0-4B38-84A2-FF5E0C7D6065}" dt="2023-02-24T22:01:22.622" v="227" actId="20577"/>
        <pc:sldMkLst>
          <pc:docMk/>
          <pc:sldMk cId="721124082" sldId="458"/>
        </pc:sldMkLst>
        <pc:spChg chg="mod">
          <ac:chgData name="CHEN, KATHY (PGR)" userId="S::u2267086@live.warwick.ac.uk::33ad319c-faab-44e7-b730-ab3160d18fae" providerId="AD" clId="Web-{1CF1BA8E-1CA0-4B38-84A2-FF5E0C7D6065}" dt="2023-02-24T22:01:22.622" v="227" actId="20577"/>
          <ac:spMkLst>
            <pc:docMk/>
            <pc:sldMk cId="721124082" sldId="458"/>
            <ac:spMk id="3" creationId="{6BBFEDCC-1B51-5E8D-72D3-3AE797F1178F}"/>
          </ac:spMkLst>
        </pc:spChg>
      </pc:sldChg>
      <pc:sldChg chg="del">
        <pc:chgData name="CHEN, KATHY (PGR)" userId="S::u2267086@live.warwick.ac.uk::33ad319c-faab-44e7-b730-ab3160d18fae" providerId="AD" clId="Web-{1CF1BA8E-1CA0-4B38-84A2-FF5E0C7D6065}" dt="2023-02-24T21:55:04.081" v="86"/>
        <pc:sldMkLst>
          <pc:docMk/>
          <pc:sldMk cId="2072905348" sldId="458"/>
        </pc:sldMkLst>
      </pc:sldChg>
      <pc:sldChg chg="modSp add replId">
        <pc:chgData name="CHEN, KATHY (PGR)" userId="S::u2267086@live.warwick.ac.uk::33ad319c-faab-44e7-b730-ab3160d18fae" providerId="AD" clId="Web-{1CF1BA8E-1CA0-4B38-84A2-FF5E0C7D6065}" dt="2023-02-24T22:01:51.872" v="234" actId="20577"/>
        <pc:sldMkLst>
          <pc:docMk/>
          <pc:sldMk cId="376136614" sldId="459"/>
        </pc:sldMkLst>
        <pc:spChg chg="mod">
          <ac:chgData name="CHEN, KATHY (PGR)" userId="S::u2267086@live.warwick.ac.uk::33ad319c-faab-44e7-b730-ab3160d18fae" providerId="AD" clId="Web-{1CF1BA8E-1CA0-4B38-84A2-FF5E0C7D6065}" dt="2023-02-24T22:01:51.872" v="234" actId="20577"/>
          <ac:spMkLst>
            <pc:docMk/>
            <pc:sldMk cId="376136614" sldId="459"/>
            <ac:spMk id="3" creationId="{6BBFEDCC-1B51-5E8D-72D3-3AE797F1178F}"/>
          </ac:spMkLst>
        </pc:spChg>
      </pc:sldChg>
      <pc:sldChg chg="del">
        <pc:chgData name="CHEN, KATHY (PGR)" userId="S::u2267086@live.warwick.ac.uk::33ad319c-faab-44e7-b730-ab3160d18fae" providerId="AD" clId="Web-{1CF1BA8E-1CA0-4B38-84A2-FF5E0C7D6065}" dt="2023-02-24T21:55:04.831" v="87"/>
        <pc:sldMkLst>
          <pc:docMk/>
          <pc:sldMk cId="3530456612" sldId="459"/>
        </pc:sldMkLst>
      </pc:sldChg>
      <pc:sldChg chg="modSp add replId">
        <pc:chgData name="CHEN, KATHY (PGR)" userId="S::u2267086@live.warwick.ac.uk::33ad319c-faab-44e7-b730-ab3160d18fae" providerId="AD" clId="Web-{1CF1BA8E-1CA0-4B38-84A2-FF5E0C7D6065}" dt="2023-02-24T22:02:04.498" v="238" actId="20577"/>
        <pc:sldMkLst>
          <pc:docMk/>
          <pc:sldMk cId="144837133" sldId="460"/>
        </pc:sldMkLst>
        <pc:spChg chg="mod">
          <ac:chgData name="CHEN, KATHY (PGR)" userId="S::u2267086@live.warwick.ac.uk::33ad319c-faab-44e7-b730-ab3160d18fae" providerId="AD" clId="Web-{1CF1BA8E-1CA0-4B38-84A2-FF5E0C7D6065}" dt="2023-02-24T22:02:04.498" v="238" actId="20577"/>
          <ac:spMkLst>
            <pc:docMk/>
            <pc:sldMk cId="144837133" sldId="460"/>
            <ac:spMk id="3" creationId="{6BBFEDCC-1B51-5E8D-72D3-3AE797F1178F}"/>
          </ac:spMkLst>
        </pc:spChg>
      </pc:sldChg>
      <pc:sldChg chg="del">
        <pc:chgData name="CHEN, KATHY (PGR)" userId="S::u2267086@live.warwick.ac.uk::33ad319c-faab-44e7-b730-ab3160d18fae" providerId="AD" clId="Web-{1CF1BA8E-1CA0-4B38-84A2-FF5E0C7D6065}" dt="2023-02-24T21:55:05.737" v="88"/>
        <pc:sldMkLst>
          <pc:docMk/>
          <pc:sldMk cId="2748875057" sldId="460"/>
        </pc:sldMkLst>
      </pc:sldChg>
      <pc:sldChg chg="del">
        <pc:chgData name="CHEN, KATHY (PGR)" userId="S::u2267086@live.warwick.ac.uk::33ad319c-faab-44e7-b730-ab3160d18fae" providerId="AD" clId="Web-{1CF1BA8E-1CA0-4B38-84A2-FF5E0C7D6065}" dt="2023-02-24T21:55:06.893" v="89"/>
        <pc:sldMkLst>
          <pc:docMk/>
          <pc:sldMk cId="602467106" sldId="461"/>
        </pc:sldMkLst>
      </pc:sldChg>
      <pc:sldChg chg="modSp add replId">
        <pc:chgData name="CHEN, KATHY (PGR)" userId="S::u2267086@live.warwick.ac.uk::33ad319c-faab-44e7-b730-ab3160d18fae" providerId="AD" clId="Web-{1CF1BA8E-1CA0-4B38-84A2-FF5E0C7D6065}" dt="2023-02-24T22:02:34.717" v="251" actId="20577"/>
        <pc:sldMkLst>
          <pc:docMk/>
          <pc:sldMk cId="2847311669" sldId="461"/>
        </pc:sldMkLst>
        <pc:spChg chg="mod">
          <ac:chgData name="CHEN, KATHY (PGR)" userId="S::u2267086@live.warwick.ac.uk::33ad319c-faab-44e7-b730-ab3160d18fae" providerId="AD" clId="Web-{1CF1BA8E-1CA0-4B38-84A2-FF5E0C7D6065}" dt="2023-02-24T22:02:34.717" v="251" actId="20577"/>
          <ac:spMkLst>
            <pc:docMk/>
            <pc:sldMk cId="2847311669" sldId="461"/>
            <ac:spMk id="3" creationId="{6BBFEDCC-1B51-5E8D-72D3-3AE797F1178F}"/>
          </ac:spMkLst>
        </pc:spChg>
      </pc:sldChg>
      <pc:sldChg chg="modSp add replId">
        <pc:chgData name="CHEN, KATHY (PGR)" userId="S::u2267086@live.warwick.ac.uk::33ad319c-faab-44e7-b730-ab3160d18fae" providerId="AD" clId="Web-{1CF1BA8E-1CA0-4B38-84A2-FF5E0C7D6065}" dt="2023-02-24T22:03:02.858" v="259" actId="20577"/>
        <pc:sldMkLst>
          <pc:docMk/>
          <pc:sldMk cId="1442059615" sldId="462"/>
        </pc:sldMkLst>
        <pc:spChg chg="mod">
          <ac:chgData name="CHEN, KATHY (PGR)" userId="S::u2267086@live.warwick.ac.uk::33ad319c-faab-44e7-b730-ab3160d18fae" providerId="AD" clId="Web-{1CF1BA8E-1CA0-4B38-84A2-FF5E0C7D6065}" dt="2023-02-24T22:03:02.858" v="259" actId="20577"/>
          <ac:spMkLst>
            <pc:docMk/>
            <pc:sldMk cId="1442059615" sldId="462"/>
            <ac:spMk id="3" creationId="{6BBFEDCC-1B51-5E8D-72D3-3AE797F1178F}"/>
          </ac:spMkLst>
        </pc:spChg>
      </pc:sldChg>
      <pc:sldChg chg="del">
        <pc:chgData name="CHEN, KATHY (PGR)" userId="S::u2267086@live.warwick.ac.uk::33ad319c-faab-44e7-b730-ab3160d18fae" providerId="AD" clId="Web-{1CF1BA8E-1CA0-4B38-84A2-FF5E0C7D6065}" dt="2023-02-24T21:55:07.784" v="90"/>
        <pc:sldMkLst>
          <pc:docMk/>
          <pc:sldMk cId="1449516020" sldId="462"/>
        </pc:sldMkLst>
      </pc:sldChg>
      <pc:sldChg chg="del">
        <pc:chgData name="CHEN, KATHY (PGR)" userId="S::u2267086@live.warwick.ac.uk::33ad319c-faab-44e7-b730-ab3160d18fae" providerId="AD" clId="Web-{1CF1BA8E-1CA0-4B38-84A2-FF5E0C7D6065}" dt="2023-02-24T21:55:08.956" v="91"/>
        <pc:sldMkLst>
          <pc:docMk/>
          <pc:sldMk cId="1356875972" sldId="463"/>
        </pc:sldMkLst>
      </pc:sldChg>
      <pc:sldChg chg="addSp modSp add replId">
        <pc:chgData name="CHEN, KATHY (PGR)" userId="S::u2267086@live.warwick.ac.uk::33ad319c-faab-44e7-b730-ab3160d18fae" providerId="AD" clId="Web-{1CF1BA8E-1CA0-4B38-84A2-FF5E0C7D6065}" dt="2023-02-24T22:03:33.765" v="269" actId="1076"/>
        <pc:sldMkLst>
          <pc:docMk/>
          <pc:sldMk cId="3177115168" sldId="463"/>
        </pc:sldMkLst>
        <pc:spChg chg="mod">
          <ac:chgData name="CHEN, KATHY (PGR)" userId="S::u2267086@live.warwick.ac.uk::33ad319c-faab-44e7-b730-ab3160d18fae" providerId="AD" clId="Web-{1CF1BA8E-1CA0-4B38-84A2-FF5E0C7D6065}" dt="2023-02-24T22:03:16.296" v="264" actId="20577"/>
          <ac:spMkLst>
            <pc:docMk/>
            <pc:sldMk cId="3177115168" sldId="463"/>
            <ac:spMk id="3" creationId="{6BBFEDCC-1B51-5E8D-72D3-3AE797F1178F}"/>
          </ac:spMkLst>
        </pc:spChg>
        <pc:picChg chg="add mod">
          <ac:chgData name="CHEN, KATHY (PGR)" userId="S::u2267086@live.warwick.ac.uk::33ad319c-faab-44e7-b730-ab3160d18fae" providerId="AD" clId="Web-{1CF1BA8E-1CA0-4B38-84A2-FF5E0C7D6065}" dt="2023-02-24T22:03:33.765" v="269" actId="1076"/>
          <ac:picMkLst>
            <pc:docMk/>
            <pc:sldMk cId="3177115168" sldId="463"/>
            <ac:picMk id="6" creationId="{B6231767-5C6D-9C23-704D-17BD878BDA50}"/>
          </ac:picMkLst>
        </pc:picChg>
      </pc:sldChg>
      <pc:sldChg chg="delSp modSp add replId">
        <pc:chgData name="CHEN, KATHY (PGR)" userId="S::u2267086@live.warwick.ac.uk::33ad319c-faab-44e7-b730-ab3160d18fae" providerId="AD" clId="Web-{1CF1BA8E-1CA0-4B38-84A2-FF5E0C7D6065}" dt="2023-02-24T22:03:53.453" v="277" actId="20577"/>
        <pc:sldMkLst>
          <pc:docMk/>
          <pc:sldMk cId="1854377399" sldId="464"/>
        </pc:sldMkLst>
        <pc:spChg chg="mod">
          <ac:chgData name="CHEN, KATHY (PGR)" userId="S::u2267086@live.warwick.ac.uk::33ad319c-faab-44e7-b730-ab3160d18fae" providerId="AD" clId="Web-{1CF1BA8E-1CA0-4B38-84A2-FF5E0C7D6065}" dt="2023-02-24T22:03:53.453" v="277" actId="20577"/>
          <ac:spMkLst>
            <pc:docMk/>
            <pc:sldMk cId="1854377399" sldId="464"/>
            <ac:spMk id="3" creationId="{6BBFEDCC-1B51-5E8D-72D3-3AE797F1178F}"/>
          </ac:spMkLst>
        </pc:spChg>
        <pc:picChg chg="del">
          <ac:chgData name="CHEN, KATHY (PGR)" userId="S::u2267086@live.warwick.ac.uk::33ad319c-faab-44e7-b730-ab3160d18fae" providerId="AD" clId="Web-{1CF1BA8E-1CA0-4B38-84A2-FF5E0C7D6065}" dt="2023-02-24T22:03:37.922" v="271"/>
          <ac:picMkLst>
            <pc:docMk/>
            <pc:sldMk cId="1854377399" sldId="464"/>
            <ac:picMk id="6" creationId="{B6231767-5C6D-9C23-704D-17BD878BDA50}"/>
          </ac:picMkLst>
        </pc:picChg>
      </pc:sldChg>
      <pc:sldChg chg="del">
        <pc:chgData name="CHEN, KATHY (PGR)" userId="S::u2267086@live.warwick.ac.uk::33ad319c-faab-44e7-b730-ab3160d18fae" providerId="AD" clId="Web-{1CF1BA8E-1CA0-4B38-84A2-FF5E0C7D6065}" dt="2023-02-24T21:55:10.737" v="92"/>
        <pc:sldMkLst>
          <pc:docMk/>
          <pc:sldMk cId="2962437600" sldId="464"/>
        </pc:sldMkLst>
      </pc:sldChg>
      <pc:sldChg chg="modSp add replId">
        <pc:chgData name="CHEN, KATHY (PGR)" userId="S::u2267086@live.warwick.ac.uk::33ad319c-faab-44e7-b730-ab3160d18fae" providerId="AD" clId="Web-{1CF1BA8E-1CA0-4B38-84A2-FF5E0C7D6065}" dt="2023-02-24T22:05:00.174" v="300" actId="20577"/>
        <pc:sldMkLst>
          <pc:docMk/>
          <pc:sldMk cId="3006247570" sldId="465"/>
        </pc:sldMkLst>
        <pc:spChg chg="mod">
          <ac:chgData name="CHEN, KATHY (PGR)" userId="S::u2267086@live.warwick.ac.uk::33ad319c-faab-44e7-b730-ab3160d18fae" providerId="AD" clId="Web-{1CF1BA8E-1CA0-4B38-84A2-FF5E0C7D6065}" dt="2023-02-24T22:04:40.189" v="293" actId="20577"/>
          <ac:spMkLst>
            <pc:docMk/>
            <pc:sldMk cId="3006247570" sldId="465"/>
            <ac:spMk id="2" creationId="{20C34B7D-E70A-2934-8E22-8DFD850923A8}"/>
          </ac:spMkLst>
        </pc:spChg>
        <pc:spChg chg="mod">
          <ac:chgData name="CHEN, KATHY (PGR)" userId="S::u2267086@live.warwick.ac.uk::33ad319c-faab-44e7-b730-ab3160d18fae" providerId="AD" clId="Web-{1CF1BA8E-1CA0-4B38-84A2-FF5E0C7D6065}" dt="2023-02-24T22:05:00.174" v="300" actId="20577"/>
          <ac:spMkLst>
            <pc:docMk/>
            <pc:sldMk cId="3006247570" sldId="465"/>
            <ac:spMk id="3" creationId="{6BBFEDCC-1B51-5E8D-72D3-3AE797F1178F}"/>
          </ac:spMkLst>
        </pc:spChg>
      </pc:sldChg>
      <pc:sldChg chg="del">
        <pc:chgData name="CHEN, KATHY (PGR)" userId="S::u2267086@live.warwick.ac.uk::33ad319c-faab-44e7-b730-ab3160d18fae" providerId="AD" clId="Web-{1CF1BA8E-1CA0-4B38-84A2-FF5E0C7D6065}" dt="2023-02-24T21:55:11.737" v="93"/>
        <pc:sldMkLst>
          <pc:docMk/>
          <pc:sldMk cId="3260828141" sldId="465"/>
        </pc:sldMkLst>
      </pc:sldChg>
      <pc:sldChg chg="modSp add replId">
        <pc:chgData name="CHEN, KATHY (PGR)" userId="S::u2267086@live.warwick.ac.uk::33ad319c-faab-44e7-b730-ab3160d18fae" providerId="AD" clId="Web-{1CF1BA8E-1CA0-4B38-84A2-FF5E0C7D6065}" dt="2023-02-24T22:05:19.065" v="319" actId="20577"/>
        <pc:sldMkLst>
          <pc:docMk/>
          <pc:sldMk cId="1045436667" sldId="466"/>
        </pc:sldMkLst>
        <pc:spChg chg="mod">
          <ac:chgData name="CHEN, KATHY (PGR)" userId="S::u2267086@live.warwick.ac.uk::33ad319c-faab-44e7-b730-ab3160d18fae" providerId="AD" clId="Web-{1CF1BA8E-1CA0-4B38-84A2-FF5E0C7D6065}" dt="2023-02-24T22:05:19.065" v="319" actId="20577"/>
          <ac:spMkLst>
            <pc:docMk/>
            <pc:sldMk cId="1045436667" sldId="466"/>
            <ac:spMk id="3" creationId="{6BBFEDCC-1B51-5E8D-72D3-3AE797F1178F}"/>
          </ac:spMkLst>
        </pc:spChg>
      </pc:sldChg>
      <pc:sldChg chg="del">
        <pc:chgData name="CHEN, KATHY (PGR)" userId="S::u2267086@live.warwick.ac.uk::33ad319c-faab-44e7-b730-ab3160d18fae" providerId="AD" clId="Web-{1CF1BA8E-1CA0-4B38-84A2-FF5E0C7D6065}" dt="2023-02-24T21:55:13.440" v="94"/>
        <pc:sldMkLst>
          <pc:docMk/>
          <pc:sldMk cId="1780101846" sldId="466"/>
        </pc:sldMkLst>
      </pc:sldChg>
      <pc:sldChg chg="addSp modSp add replId">
        <pc:chgData name="CHEN, KATHY (PGR)" userId="S::u2267086@live.warwick.ac.uk::33ad319c-faab-44e7-b730-ab3160d18fae" providerId="AD" clId="Web-{1CF1BA8E-1CA0-4B38-84A2-FF5E0C7D6065}" dt="2023-02-24T22:05:43.581" v="327" actId="1076"/>
        <pc:sldMkLst>
          <pc:docMk/>
          <pc:sldMk cId="3815746622" sldId="467"/>
        </pc:sldMkLst>
        <pc:spChg chg="mod">
          <ac:chgData name="CHEN, KATHY (PGR)" userId="S::u2267086@live.warwick.ac.uk::33ad319c-faab-44e7-b730-ab3160d18fae" providerId="AD" clId="Web-{1CF1BA8E-1CA0-4B38-84A2-FF5E0C7D6065}" dt="2023-02-24T22:05:34.925" v="323" actId="20577"/>
          <ac:spMkLst>
            <pc:docMk/>
            <pc:sldMk cId="3815746622" sldId="467"/>
            <ac:spMk id="3" creationId="{6BBFEDCC-1B51-5E8D-72D3-3AE797F1178F}"/>
          </ac:spMkLst>
        </pc:spChg>
        <pc:picChg chg="add mod">
          <ac:chgData name="CHEN, KATHY (PGR)" userId="S::u2267086@live.warwick.ac.uk::33ad319c-faab-44e7-b730-ab3160d18fae" providerId="AD" clId="Web-{1CF1BA8E-1CA0-4B38-84A2-FF5E0C7D6065}" dt="2023-02-24T22:05:43.581" v="327" actId="1076"/>
          <ac:picMkLst>
            <pc:docMk/>
            <pc:sldMk cId="3815746622" sldId="467"/>
            <ac:picMk id="6" creationId="{F32E3B64-A253-57D0-CA00-0B77C627D8D0}"/>
          </ac:picMkLst>
        </pc:picChg>
      </pc:sldChg>
      <pc:sldChg chg="delSp modSp add replId">
        <pc:chgData name="CHEN, KATHY (PGR)" userId="S::u2267086@live.warwick.ac.uk::33ad319c-faab-44e7-b730-ab3160d18fae" providerId="AD" clId="Web-{1CF1BA8E-1CA0-4B38-84A2-FF5E0C7D6065}" dt="2023-02-24T22:06:15.051" v="336" actId="20577"/>
        <pc:sldMkLst>
          <pc:docMk/>
          <pc:sldMk cId="3708837284" sldId="468"/>
        </pc:sldMkLst>
        <pc:spChg chg="mod">
          <ac:chgData name="CHEN, KATHY (PGR)" userId="S::u2267086@live.warwick.ac.uk::33ad319c-faab-44e7-b730-ab3160d18fae" providerId="AD" clId="Web-{1CF1BA8E-1CA0-4B38-84A2-FF5E0C7D6065}" dt="2023-02-24T22:06:15.051" v="336" actId="20577"/>
          <ac:spMkLst>
            <pc:docMk/>
            <pc:sldMk cId="3708837284" sldId="468"/>
            <ac:spMk id="3" creationId="{6BBFEDCC-1B51-5E8D-72D3-3AE797F1178F}"/>
          </ac:spMkLst>
        </pc:spChg>
        <pc:picChg chg="del">
          <ac:chgData name="CHEN, KATHY (PGR)" userId="S::u2267086@live.warwick.ac.uk::33ad319c-faab-44e7-b730-ab3160d18fae" providerId="AD" clId="Web-{1CF1BA8E-1CA0-4B38-84A2-FF5E0C7D6065}" dt="2023-02-24T22:05:47.363" v="329"/>
          <ac:picMkLst>
            <pc:docMk/>
            <pc:sldMk cId="3708837284" sldId="468"/>
            <ac:picMk id="6" creationId="{F32E3B64-A253-57D0-CA00-0B77C627D8D0}"/>
          </ac:picMkLst>
        </pc:picChg>
      </pc:sldChg>
      <pc:sldChg chg="modSp add replId">
        <pc:chgData name="CHEN, KATHY (PGR)" userId="S::u2267086@live.warwick.ac.uk::33ad319c-faab-44e7-b730-ab3160d18fae" providerId="AD" clId="Web-{1CF1BA8E-1CA0-4B38-84A2-FF5E0C7D6065}" dt="2023-02-24T22:06:43.723" v="346" actId="20577"/>
        <pc:sldMkLst>
          <pc:docMk/>
          <pc:sldMk cId="193447114" sldId="469"/>
        </pc:sldMkLst>
        <pc:spChg chg="mod">
          <ac:chgData name="CHEN, KATHY (PGR)" userId="S::u2267086@live.warwick.ac.uk::33ad319c-faab-44e7-b730-ab3160d18fae" providerId="AD" clId="Web-{1CF1BA8E-1CA0-4B38-84A2-FF5E0C7D6065}" dt="2023-02-24T22:06:43.723" v="346" actId="20577"/>
          <ac:spMkLst>
            <pc:docMk/>
            <pc:sldMk cId="193447114" sldId="469"/>
            <ac:spMk id="3" creationId="{6BBFEDCC-1B51-5E8D-72D3-3AE797F1178F}"/>
          </ac:spMkLst>
        </pc:spChg>
      </pc:sldChg>
      <pc:sldChg chg="modSp add replId">
        <pc:chgData name="CHEN, KATHY (PGR)" userId="S::u2267086@live.warwick.ac.uk::33ad319c-faab-44e7-b730-ab3160d18fae" providerId="AD" clId="Web-{1CF1BA8E-1CA0-4B38-84A2-FF5E0C7D6065}" dt="2023-02-24T22:06:59.333" v="351" actId="20577"/>
        <pc:sldMkLst>
          <pc:docMk/>
          <pc:sldMk cId="257198342" sldId="470"/>
        </pc:sldMkLst>
        <pc:spChg chg="mod">
          <ac:chgData name="CHEN, KATHY (PGR)" userId="S::u2267086@live.warwick.ac.uk::33ad319c-faab-44e7-b730-ab3160d18fae" providerId="AD" clId="Web-{1CF1BA8E-1CA0-4B38-84A2-FF5E0C7D6065}" dt="2023-02-24T22:06:59.333" v="351" actId="20577"/>
          <ac:spMkLst>
            <pc:docMk/>
            <pc:sldMk cId="257198342" sldId="470"/>
            <ac:spMk id="3" creationId="{6BBFEDCC-1B51-5E8D-72D3-3AE797F1178F}"/>
          </ac:spMkLst>
        </pc:spChg>
      </pc:sldChg>
    </pc:docChg>
  </pc:docChgLst>
  <pc:docChgLst>
    <pc:chgData name="CHEN, KATHY (PGR)" userId="S::u2267086@live.warwick.ac.uk::33ad319c-faab-44e7-b730-ab3160d18fae" providerId="AD" clId="Web-{A6C0657E-4200-4B96-ABB1-B25130788EED}"/>
    <pc:docChg chg="addSld delSld modSld sldOrd">
      <pc:chgData name="CHEN, KATHY (PGR)" userId="S::u2267086@live.warwick.ac.uk::33ad319c-faab-44e7-b730-ab3160d18fae" providerId="AD" clId="Web-{A6C0657E-4200-4B96-ABB1-B25130788EED}" dt="2023-02-23T19:48:06.946" v="699" actId="1076"/>
      <pc:docMkLst>
        <pc:docMk/>
      </pc:docMkLst>
      <pc:sldChg chg="modSp del">
        <pc:chgData name="CHEN, KATHY (PGR)" userId="S::u2267086@live.warwick.ac.uk::33ad319c-faab-44e7-b730-ab3160d18fae" providerId="AD" clId="Web-{A6C0657E-4200-4B96-ABB1-B25130788EED}" dt="2023-02-23T19:13:24.262" v="102"/>
        <pc:sldMkLst>
          <pc:docMk/>
          <pc:sldMk cId="3618584411" sldId="447"/>
        </pc:sldMkLst>
        <pc:spChg chg="mod">
          <ac:chgData name="CHEN, KATHY (PGR)" userId="S::u2267086@live.warwick.ac.uk::33ad319c-faab-44e7-b730-ab3160d18fae" providerId="AD" clId="Web-{A6C0657E-4200-4B96-ABB1-B25130788EED}" dt="2023-02-23T19:13:17.324" v="100" actId="20577"/>
          <ac:spMkLst>
            <pc:docMk/>
            <pc:sldMk cId="3618584411" sldId="447"/>
            <ac:spMk id="3" creationId="{6BBFEDCC-1B51-5E8D-72D3-3AE797F1178F}"/>
          </ac:spMkLst>
        </pc:spChg>
      </pc:sldChg>
      <pc:sldChg chg="del">
        <pc:chgData name="CHEN, KATHY (PGR)" userId="S::u2267086@live.warwick.ac.uk::33ad319c-faab-44e7-b730-ab3160d18fae" providerId="AD" clId="Web-{A6C0657E-4200-4B96-ABB1-B25130788EED}" dt="2023-02-23T19:13:19.746" v="101"/>
        <pc:sldMkLst>
          <pc:docMk/>
          <pc:sldMk cId="3233792729" sldId="448"/>
        </pc:sldMkLst>
      </pc:sldChg>
      <pc:sldChg chg="modSp">
        <pc:chgData name="CHEN, KATHY (PGR)" userId="S::u2267086@live.warwick.ac.uk::33ad319c-faab-44e7-b730-ab3160d18fae" providerId="AD" clId="Web-{A6C0657E-4200-4B96-ABB1-B25130788EED}" dt="2023-02-23T19:12:59.683" v="92" actId="20577"/>
        <pc:sldMkLst>
          <pc:docMk/>
          <pc:sldMk cId="419606111" sldId="449"/>
        </pc:sldMkLst>
        <pc:spChg chg="mod">
          <ac:chgData name="CHEN, KATHY (PGR)" userId="S::u2267086@live.warwick.ac.uk::33ad319c-faab-44e7-b730-ab3160d18fae" providerId="AD" clId="Web-{A6C0657E-4200-4B96-ABB1-B25130788EED}" dt="2023-02-23T19:12:59.683" v="92" actId="20577"/>
          <ac:spMkLst>
            <pc:docMk/>
            <pc:sldMk cId="419606111" sldId="449"/>
            <ac:spMk id="3" creationId="{6BBFEDCC-1B51-5E8D-72D3-3AE797F1178F}"/>
          </ac:spMkLst>
        </pc:spChg>
        <pc:spChg chg="mod">
          <ac:chgData name="CHEN, KATHY (PGR)" userId="S::u2267086@live.warwick.ac.uk::33ad319c-faab-44e7-b730-ab3160d18fae" providerId="AD" clId="Web-{A6C0657E-4200-4B96-ABB1-B25130788EED}" dt="2023-02-23T19:10:31.117" v="3"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A6C0657E-4200-4B96-ABB1-B25130788EED}" dt="2023-02-23T19:15:48.475" v="151" actId="20577"/>
        <pc:sldMkLst>
          <pc:docMk/>
          <pc:sldMk cId="363734938" sldId="450"/>
        </pc:sldMkLst>
        <pc:spChg chg="mod">
          <ac:chgData name="CHEN, KATHY (PGR)" userId="S::u2267086@live.warwick.ac.uk::33ad319c-faab-44e7-b730-ab3160d18fae" providerId="AD" clId="Web-{A6C0657E-4200-4B96-ABB1-B25130788EED}" dt="2023-02-23T19:13:59.654" v="112" actId="20577"/>
          <ac:spMkLst>
            <pc:docMk/>
            <pc:sldMk cId="363734938" sldId="450"/>
            <ac:spMk id="3" creationId="{6BBFEDCC-1B51-5E8D-72D3-3AE797F1178F}"/>
          </ac:spMkLst>
        </pc:spChg>
        <pc:spChg chg="mod">
          <ac:chgData name="CHEN, KATHY (PGR)" userId="S::u2267086@live.warwick.ac.uk::33ad319c-faab-44e7-b730-ab3160d18fae" providerId="AD" clId="Web-{A6C0657E-4200-4B96-ABB1-B25130788EED}" dt="2023-02-23T19:15:48.475" v="151" actId="20577"/>
          <ac:spMkLst>
            <pc:docMk/>
            <pc:sldMk cId="363734938" sldId="450"/>
            <ac:spMk id="9" creationId="{F5544383-E7DE-004E-E6F9-8DAAE6F8BBB7}"/>
          </ac:spMkLst>
        </pc:spChg>
        <pc:picChg chg="add mod">
          <ac:chgData name="CHEN, KATHY (PGR)" userId="S::u2267086@live.warwick.ac.uk::33ad319c-faab-44e7-b730-ab3160d18fae" providerId="AD" clId="Web-{A6C0657E-4200-4B96-ABB1-B25130788EED}" dt="2023-02-23T19:14:43.483" v="134" actId="1076"/>
          <ac:picMkLst>
            <pc:docMk/>
            <pc:sldMk cId="363734938" sldId="450"/>
            <ac:picMk id="2" creationId="{80E8E8DB-B387-B182-C8C9-E4C203C3888A}"/>
          </ac:picMkLst>
        </pc:picChg>
        <pc:picChg chg="del">
          <ac:chgData name="CHEN, KATHY (PGR)" userId="S::u2267086@live.warwick.ac.uk::33ad319c-faab-44e7-b730-ab3160d18fae" providerId="AD" clId="Web-{A6C0657E-4200-4B96-ABB1-B25130788EED}" dt="2023-02-23T19:14:03.872" v="116"/>
          <ac:picMkLst>
            <pc:docMk/>
            <pc:sldMk cId="363734938" sldId="450"/>
            <ac:picMk id="6" creationId="{B1036B48-D6DB-84D9-5BA7-2C9A80556E55}"/>
          </ac:picMkLst>
        </pc:picChg>
      </pc:sldChg>
      <pc:sldChg chg="delSp modSp add replId">
        <pc:chgData name="CHEN, KATHY (PGR)" userId="S::u2267086@live.warwick.ac.uk::33ad319c-faab-44e7-b730-ab3160d18fae" providerId="AD" clId="Web-{A6C0657E-4200-4B96-ABB1-B25130788EED}" dt="2023-02-23T19:17:05.851" v="188" actId="20577"/>
        <pc:sldMkLst>
          <pc:docMk/>
          <pc:sldMk cId="1672450895" sldId="451"/>
        </pc:sldMkLst>
        <pc:spChg chg="mod">
          <ac:chgData name="CHEN, KATHY (PGR)" userId="S::u2267086@live.warwick.ac.uk::33ad319c-faab-44e7-b730-ab3160d18fae" providerId="AD" clId="Web-{A6C0657E-4200-4B96-ABB1-B25130788EED}" dt="2023-02-23T19:17:05.851" v="188" actId="20577"/>
          <ac:spMkLst>
            <pc:docMk/>
            <pc:sldMk cId="1672450895" sldId="451"/>
            <ac:spMk id="9" creationId="{F5544383-E7DE-004E-E6F9-8DAAE6F8BBB7}"/>
          </ac:spMkLst>
        </pc:spChg>
        <pc:picChg chg="del">
          <ac:chgData name="CHEN, KATHY (PGR)" userId="S::u2267086@live.warwick.ac.uk::33ad319c-faab-44e7-b730-ab3160d18fae" providerId="AD" clId="Web-{A6C0657E-4200-4B96-ABB1-B25130788EED}" dt="2023-02-23T19:16:24.038" v="174"/>
          <ac:picMkLst>
            <pc:docMk/>
            <pc:sldMk cId="1672450895" sldId="451"/>
            <ac:picMk id="2" creationId="{80E8E8DB-B387-B182-C8C9-E4C203C3888A}"/>
          </ac:picMkLst>
        </pc:picChg>
      </pc:sldChg>
      <pc:sldChg chg="del">
        <pc:chgData name="CHEN, KATHY (PGR)" userId="S::u2267086@live.warwick.ac.uk::33ad319c-faab-44e7-b730-ab3160d18fae" providerId="AD" clId="Web-{A6C0657E-4200-4B96-ABB1-B25130788EED}" dt="2023-02-23T19:15:49.646" v="152"/>
        <pc:sldMkLst>
          <pc:docMk/>
          <pc:sldMk cId="2805012365" sldId="451"/>
        </pc:sldMkLst>
      </pc:sldChg>
      <pc:sldChg chg="del">
        <pc:chgData name="CHEN, KATHY (PGR)" userId="S::u2267086@live.warwick.ac.uk::33ad319c-faab-44e7-b730-ab3160d18fae" providerId="AD" clId="Web-{A6C0657E-4200-4B96-ABB1-B25130788EED}" dt="2023-02-23T19:15:51.021" v="153"/>
        <pc:sldMkLst>
          <pc:docMk/>
          <pc:sldMk cId="2362631837" sldId="452"/>
        </pc:sldMkLst>
      </pc:sldChg>
      <pc:sldChg chg="modSp add replId">
        <pc:chgData name="CHEN, KATHY (PGR)" userId="S::u2267086@live.warwick.ac.uk::33ad319c-faab-44e7-b730-ab3160d18fae" providerId="AD" clId="Web-{A6C0657E-4200-4B96-ABB1-B25130788EED}" dt="2023-02-23T19:18:12.213" v="213" actId="20577"/>
        <pc:sldMkLst>
          <pc:docMk/>
          <pc:sldMk cId="3122269301" sldId="452"/>
        </pc:sldMkLst>
        <pc:spChg chg="mod">
          <ac:chgData name="CHEN, KATHY (PGR)" userId="S::u2267086@live.warwick.ac.uk::33ad319c-faab-44e7-b730-ab3160d18fae" providerId="AD" clId="Web-{A6C0657E-4200-4B96-ABB1-B25130788EED}" dt="2023-02-23T19:18:12.213" v="213" actId="20577"/>
          <ac:spMkLst>
            <pc:docMk/>
            <pc:sldMk cId="3122269301" sldId="452"/>
            <ac:spMk id="9" creationId="{F5544383-E7DE-004E-E6F9-8DAAE6F8BBB7}"/>
          </ac:spMkLst>
        </pc:spChg>
      </pc:sldChg>
      <pc:sldChg chg="del">
        <pc:chgData name="CHEN, KATHY (PGR)" userId="S::u2267086@live.warwick.ac.uk::33ad319c-faab-44e7-b730-ab3160d18fae" providerId="AD" clId="Web-{A6C0657E-4200-4B96-ABB1-B25130788EED}" dt="2023-02-23T19:15:52.615" v="154"/>
        <pc:sldMkLst>
          <pc:docMk/>
          <pc:sldMk cId="161245366" sldId="453"/>
        </pc:sldMkLst>
      </pc:sldChg>
      <pc:sldChg chg="addSp modSp add replId">
        <pc:chgData name="CHEN, KATHY (PGR)" userId="S::u2267086@live.warwick.ac.uk::33ad319c-faab-44e7-b730-ab3160d18fae" providerId="AD" clId="Web-{A6C0657E-4200-4B96-ABB1-B25130788EED}" dt="2023-02-23T19:19:36.762" v="233" actId="20577"/>
        <pc:sldMkLst>
          <pc:docMk/>
          <pc:sldMk cId="689428942" sldId="453"/>
        </pc:sldMkLst>
        <pc:spChg chg="mod">
          <ac:chgData name="CHEN, KATHY (PGR)" userId="S::u2267086@live.warwick.ac.uk::33ad319c-faab-44e7-b730-ab3160d18fae" providerId="AD" clId="Web-{A6C0657E-4200-4B96-ABB1-B25130788EED}" dt="2023-02-23T19:19:36.762" v="233" actId="20577"/>
          <ac:spMkLst>
            <pc:docMk/>
            <pc:sldMk cId="689428942" sldId="453"/>
            <ac:spMk id="9" creationId="{F5544383-E7DE-004E-E6F9-8DAAE6F8BBB7}"/>
          </ac:spMkLst>
        </pc:spChg>
        <pc:picChg chg="add mod">
          <ac:chgData name="CHEN, KATHY (PGR)" userId="S::u2267086@live.warwick.ac.uk::33ad319c-faab-44e7-b730-ab3160d18fae" providerId="AD" clId="Web-{A6C0657E-4200-4B96-ABB1-B25130788EED}" dt="2023-02-23T19:19:11.605" v="225" actId="1076"/>
          <ac:picMkLst>
            <pc:docMk/>
            <pc:sldMk cId="689428942" sldId="453"/>
            <ac:picMk id="2" creationId="{F7533436-AFA9-57E3-5DFE-6F78D5D7221C}"/>
          </ac:picMkLst>
        </pc:picChg>
      </pc:sldChg>
      <pc:sldChg chg="addSp delSp modSp add replId">
        <pc:chgData name="CHEN, KATHY (PGR)" userId="S::u2267086@live.warwick.ac.uk::33ad319c-faab-44e7-b730-ab3160d18fae" providerId="AD" clId="Web-{A6C0657E-4200-4B96-ABB1-B25130788EED}" dt="2023-02-23T19:20:42.841" v="245" actId="1076"/>
        <pc:sldMkLst>
          <pc:docMk/>
          <pc:sldMk cId="1177022484" sldId="454"/>
        </pc:sldMkLst>
        <pc:spChg chg="mod">
          <ac:chgData name="CHEN, KATHY (PGR)" userId="S::u2267086@live.warwick.ac.uk::33ad319c-faab-44e7-b730-ab3160d18fae" providerId="AD" clId="Web-{A6C0657E-4200-4B96-ABB1-B25130788EED}" dt="2023-02-23T19:20:11.856" v="238" actId="20577"/>
          <ac:spMkLst>
            <pc:docMk/>
            <pc:sldMk cId="1177022484" sldId="454"/>
            <ac:spMk id="9" creationId="{F5544383-E7DE-004E-E6F9-8DAAE6F8BBB7}"/>
          </ac:spMkLst>
        </pc:spChg>
        <pc:picChg chg="del">
          <ac:chgData name="CHEN, KATHY (PGR)" userId="S::u2267086@live.warwick.ac.uk::33ad319c-faab-44e7-b730-ab3160d18fae" providerId="AD" clId="Web-{A6C0657E-4200-4B96-ABB1-B25130788EED}" dt="2023-02-23T19:19:45.918" v="235"/>
          <ac:picMkLst>
            <pc:docMk/>
            <pc:sldMk cId="1177022484" sldId="454"/>
            <ac:picMk id="2" creationId="{F7533436-AFA9-57E3-5DFE-6F78D5D7221C}"/>
          </ac:picMkLst>
        </pc:picChg>
        <pc:picChg chg="add mod">
          <ac:chgData name="CHEN, KATHY (PGR)" userId="S::u2267086@live.warwick.ac.uk::33ad319c-faab-44e7-b730-ab3160d18fae" providerId="AD" clId="Web-{A6C0657E-4200-4B96-ABB1-B25130788EED}" dt="2023-02-23T19:20:42.841" v="245" actId="1076"/>
          <ac:picMkLst>
            <pc:docMk/>
            <pc:sldMk cId="1177022484" sldId="454"/>
            <ac:picMk id="6" creationId="{C3A54558-38F2-4D12-4945-81C0728EEC0D}"/>
          </ac:picMkLst>
        </pc:picChg>
      </pc:sldChg>
      <pc:sldChg chg="del">
        <pc:chgData name="CHEN, KATHY (PGR)" userId="S::u2267086@live.warwick.ac.uk::33ad319c-faab-44e7-b730-ab3160d18fae" providerId="AD" clId="Web-{A6C0657E-4200-4B96-ABB1-B25130788EED}" dt="2023-02-23T19:15:53.693" v="155"/>
        <pc:sldMkLst>
          <pc:docMk/>
          <pc:sldMk cId="1786498489" sldId="454"/>
        </pc:sldMkLst>
      </pc:sldChg>
      <pc:sldChg chg="del">
        <pc:chgData name="CHEN, KATHY (PGR)" userId="S::u2267086@live.warwick.ac.uk::33ad319c-faab-44e7-b730-ab3160d18fae" providerId="AD" clId="Web-{A6C0657E-4200-4B96-ABB1-B25130788EED}" dt="2023-02-23T19:15:54.647" v="156"/>
        <pc:sldMkLst>
          <pc:docMk/>
          <pc:sldMk cId="521796259" sldId="455"/>
        </pc:sldMkLst>
      </pc:sldChg>
      <pc:sldChg chg="addSp delSp modSp add replId">
        <pc:chgData name="CHEN, KATHY (PGR)" userId="S::u2267086@live.warwick.ac.uk::33ad319c-faab-44e7-b730-ab3160d18fae" providerId="AD" clId="Web-{A6C0657E-4200-4B96-ABB1-B25130788EED}" dt="2023-02-23T19:21:27.108" v="256" actId="1076"/>
        <pc:sldMkLst>
          <pc:docMk/>
          <pc:sldMk cId="1014504458" sldId="455"/>
        </pc:sldMkLst>
        <pc:spChg chg="mod">
          <ac:chgData name="CHEN, KATHY (PGR)" userId="S::u2267086@live.warwick.ac.uk::33ad319c-faab-44e7-b730-ab3160d18fae" providerId="AD" clId="Web-{A6C0657E-4200-4B96-ABB1-B25130788EED}" dt="2023-02-23T19:21:18.655" v="252" actId="20577"/>
          <ac:spMkLst>
            <pc:docMk/>
            <pc:sldMk cId="1014504458" sldId="455"/>
            <ac:spMk id="9" creationId="{F5544383-E7DE-004E-E6F9-8DAAE6F8BBB7}"/>
          </ac:spMkLst>
        </pc:spChg>
        <pc:picChg chg="add mod">
          <ac:chgData name="CHEN, KATHY (PGR)" userId="S::u2267086@live.warwick.ac.uk::33ad319c-faab-44e7-b730-ab3160d18fae" providerId="AD" clId="Web-{A6C0657E-4200-4B96-ABB1-B25130788EED}" dt="2023-02-23T19:21:27.108" v="256" actId="1076"/>
          <ac:picMkLst>
            <pc:docMk/>
            <pc:sldMk cId="1014504458" sldId="455"/>
            <ac:picMk id="2" creationId="{AC96CC36-C0D2-C2F4-80FC-FB80F1227AD3}"/>
          </ac:picMkLst>
        </pc:picChg>
        <pc:picChg chg="del">
          <ac:chgData name="CHEN, KATHY (PGR)" userId="S::u2267086@live.warwick.ac.uk::33ad319c-faab-44e7-b730-ab3160d18fae" providerId="AD" clId="Web-{A6C0657E-4200-4B96-ABB1-B25130788EED}" dt="2023-02-23T19:20:55.123" v="247"/>
          <ac:picMkLst>
            <pc:docMk/>
            <pc:sldMk cId="1014504458" sldId="455"/>
            <ac:picMk id="6" creationId="{C3A54558-38F2-4D12-4945-81C0728EEC0D}"/>
          </ac:picMkLst>
        </pc:picChg>
      </pc:sldChg>
      <pc:sldChg chg="del">
        <pc:chgData name="CHEN, KATHY (PGR)" userId="S::u2267086@live.warwick.ac.uk::33ad319c-faab-44e7-b730-ab3160d18fae" providerId="AD" clId="Web-{A6C0657E-4200-4B96-ABB1-B25130788EED}" dt="2023-02-23T19:15:55.647" v="157"/>
        <pc:sldMkLst>
          <pc:docMk/>
          <pc:sldMk cId="2454601063" sldId="456"/>
        </pc:sldMkLst>
      </pc:sldChg>
      <pc:sldChg chg="addSp delSp modSp add replId">
        <pc:chgData name="CHEN, KATHY (PGR)" userId="S::u2267086@live.warwick.ac.uk::33ad319c-faab-44e7-b730-ab3160d18fae" providerId="AD" clId="Web-{A6C0657E-4200-4B96-ABB1-B25130788EED}" dt="2023-02-23T19:22:34.985" v="276" actId="20577"/>
        <pc:sldMkLst>
          <pc:docMk/>
          <pc:sldMk cId="2893301031" sldId="456"/>
        </pc:sldMkLst>
        <pc:spChg chg="mod">
          <ac:chgData name="CHEN, KATHY (PGR)" userId="S::u2267086@live.warwick.ac.uk::33ad319c-faab-44e7-b730-ab3160d18fae" providerId="AD" clId="Web-{A6C0657E-4200-4B96-ABB1-B25130788EED}" dt="2023-02-23T19:22:34.985" v="276" actId="20577"/>
          <ac:spMkLst>
            <pc:docMk/>
            <pc:sldMk cId="2893301031" sldId="456"/>
            <ac:spMk id="9" creationId="{F5544383-E7DE-004E-E6F9-8DAAE6F8BBB7}"/>
          </ac:spMkLst>
        </pc:spChg>
        <pc:picChg chg="del">
          <ac:chgData name="CHEN, KATHY (PGR)" userId="S::u2267086@live.warwick.ac.uk::33ad319c-faab-44e7-b730-ab3160d18fae" providerId="AD" clId="Web-{A6C0657E-4200-4B96-ABB1-B25130788EED}" dt="2023-02-23T19:21:32.374" v="258"/>
          <ac:picMkLst>
            <pc:docMk/>
            <pc:sldMk cId="2893301031" sldId="456"/>
            <ac:picMk id="2" creationId="{AC96CC36-C0D2-C2F4-80FC-FB80F1227AD3}"/>
          </ac:picMkLst>
        </pc:picChg>
        <pc:picChg chg="add mod">
          <ac:chgData name="CHEN, KATHY (PGR)" userId="S::u2267086@live.warwick.ac.uk::33ad319c-faab-44e7-b730-ab3160d18fae" providerId="AD" clId="Web-{A6C0657E-4200-4B96-ABB1-B25130788EED}" dt="2023-02-23T19:22:11.062" v="265" actId="1076"/>
          <ac:picMkLst>
            <pc:docMk/>
            <pc:sldMk cId="2893301031" sldId="456"/>
            <ac:picMk id="6" creationId="{7DF10F92-5D34-E438-9A0F-A75DEB62D934}"/>
          </ac:picMkLst>
        </pc:picChg>
      </pc:sldChg>
      <pc:sldChg chg="addSp delSp modSp add replId">
        <pc:chgData name="CHEN, KATHY (PGR)" userId="S::u2267086@live.warwick.ac.uk::33ad319c-faab-44e7-b730-ab3160d18fae" providerId="AD" clId="Web-{A6C0657E-4200-4B96-ABB1-B25130788EED}" dt="2023-02-23T19:23:50.940" v="299" actId="20577"/>
        <pc:sldMkLst>
          <pc:docMk/>
          <pc:sldMk cId="612381292" sldId="457"/>
        </pc:sldMkLst>
        <pc:spChg chg="mod">
          <ac:chgData name="CHEN, KATHY (PGR)" userId="S::u2267086@live.warwick.ac.uk::33ad319c-faab-44e7-b730-ab3160d18fae" providerId="AD" clId="Web-{A6C0657E-4200-4B96-ABB1-B25130788EED}" dt="2023-02-23T19:23:50.940" v="299" actId="20577"/>
          <ac:spMkLst>
            <pc:docMk/>
            <pc:sldMk cId="612381292" sldId="457"/>
            <ac:spMk id="9" creationId="{F5544383-E7DE-004E-E6F9-8DAAE6F8BBB7}"/>
          </ac:spMkLst>
        </pc:spChg>
        <pc:picChg chg="add mod">
          <ac:chgData name="CHEN, KATHY (PGR)" userId="S::u2267086@live.warwick.ac.uk::33ad319c-faab-44e7-b730-ab3160d18fae" providerId="AD" clId="Web-{A6C0657E-4200-4B96-ABB1-B25130788EED}" dt="2023-02-23T19:23:25.971" v="289" actId="1076"/>
          <ac:picMkLst>
            <pc:docMk/>
            <pc:sldMk cId="612381292" sldId="457"/>
            <ac:picMk id="2" creationId="{66CC77B5-1D34-DEBC-8006-021FB9FC5455}"/>
          </ac:picMkLst>
        </pc:picChg>
        <pc:picChg chg="del">
          <ac:chgData name="CHEN, KATHY (PGR)" userId="S::u2267086@live.warwick.ac.uk::33ad319c-faab-44e7-b730-ab3160d18fae" providerId="AD" clId="Web-{A6C0657E-4200-4B96-ABB1-B25130788EED}" dt="2023-02-23T19:22:38.251" v="278"/>
          <ac:picMkLst>
            <pc:docMk/>
            <pc:sldMk cId="612381292" sldId="457"/>
            <ac:picMk id="6" creationId="{7DF10F92-5D34-E438-9A0F-A75DEB62D934}"/>
          </ac:picMkLst>
        </pc:picChg>
      </pc:sldChg>
      <pc:sldChg chg="del">
        <pc:chgData name="CHEN, KATHY (PGR)" userId="S::u2267086@live.warwick.ac.uk::33ad319c-faab-44e7-b730-ab3160d18fae" providerId="AD" clId="Web-{A6C0657E-4200-4B96-ABB1-B25130788EED}" dt="2023-02-23T19:15:56.568" v="158"/>
        <pc:sldMkLst>
          <pc:docMk/>
          <pc:sldMk cId="4190766144" sldId="457"/>
        </pc:sldMkLst>
      </pc:sldChg>
      <pc:sldChg chg="delSp modSp add replId">
        <pc:chgData name="CHEN, KATHY (PGR)" userId="S::u2267086@live.warwick.ac.uk::33ad319c-faab-44e7-b730-ab3160d18fae" providerId="AD" clId="Web-{A6C0657E-4200-4B96-ABB1-B25130788EED}" dt="2023-02-23T19:24:54.551" v="340" actId="20577"/>
        <pc:sldMkLst>
          <pc:docMk/>
          <pc:sldMk cId="1829953489" sldId="458"/>
        </pc:sldMkLst>
        <pc:spChg chg="mod">
          <ac:chgData name="CHEN, KATHY (PGR)" userId="S::u2267086@live.warwick.ac.uk::33ad319c-faab-44e7-b730-ab3160d18fae" providerId="AD" clId="Web-{A6C0657E-4200-4B96-ABB1-B25130788EED}" dt="2023-02-23T19:24:54.551" v="340" actId="20577"/>
          <ac:spMkLst>
            <pc:docMk/>
            <pc:sldMk cId="1829953489" sldId="458"/>
            <ac:spMk id="9" creationId="{F5544383-E7DE-004E-E6F9-8DAAE6F8BBB7}"/>
          </ac:spMkLst>
        </pc:spChg>
        <pc:picChg chg="del">
          <ac:chgData name="CHEN, KATHY (PGR)" userId="S::u2267086@live.warwick.ac.uk::33ad319c-faab-44e7-b730-ab3160d18fae" providerId="AD" clId="Web-{A6C0657E-4200-4B96-ABB1-B25130788EED}" dt="2023-02-23T19:23:56.096" v="301"/>
          <ac:picMkLst>
            <pc:docMk/>
            <pc:sldMk cId="1829953489" sldId="458"/>
            <ac:picMk id="2" creationId="{66CC77B5-1D34-DEBC-8006-021FB9FC5455}"/>
          </ac:picMkLst>
        </pc:picChg>
      </pc:sldChg>
      <pc:sldChg chg="del">
        <pc:chgData name="CHEN, KATHY (PGR)" userId="S::u2267086@live.warwick.ac.uk::33ad319c-faab-44e7-b730-ab3160d18fae" providerId="AD" clId="Web-{A6C0657E-4200-4B96-ABB1-B25130788EED}" dt="2023-02-23T19:15:57.584" v="159"/>
        <pc:sldMkLst>
          <pc:docMk/>
          <pc:sldMk cId="3918808480" sldId="458"/>
        </pc:sldMkLst>
      </pc:sldChg>
      <pc:sldChg chg="del">
        <pc:chgData name="CHEN, KATHY (PGR)" userId="S::u2267086@live.warwick.ac.uk::33ad319c-faab-44e7-b730-ab3160d18fae" providerId="AD" clId="Web-{A6C0657E-4200-4B96-ABB1-B25130788EED}" dt="2023-02-23T19:15:58.147" v="160"/>
        <pc:sldMkLst>
          <pc:docMk/>
          <pc:sldMk cId="2061500008" sldId="459"/>
        </pc:sldMkLst>
      </pc:sldChg>
      <pc:sldChg chg="modSp add replId">
        <pc:chgData name="CHEN, KATHY (PGR)" userId="S::u2267086@live.warwick.ac.uk::33ad319c-faab-44e7-b730-ab3160d18fae" providerId="AD" clId="Web-{A6C0657E-4200-4B96-ABB1-B25130788EED}" dt="2023-02-23T19:25:58.084" v="351" actId="20577"/>
        <pc:sldMkLst>
          <pc:docMk/>
          <pc:sldMk cId="3236364565" sldId="459"/>
        </pc:sldMkLst>
        <pc:spChg chg="mod">
          <ac:chgData name="CHEN, KATHY (PGR)" userId="S::u2267086@live.warwick.ac.uk::33ad319c-faab-44e7-b730-ab3160d18fae" providerId="AD" clId="Web-{A6C0657E-4200-4B96-ABB1-B25130788EED}" dt="2023-02-23T19:25:30.458" v="345" actId="20577"/>
          <ac:spMkLst>
            <pc:docMk/>
            <pc:sldMk cId="3236364565" sldId="459"/>
            <ac:spMk id="3" creationId="{6BBFEDCC-1B51-5E8D-72D3-3AE797F1178F}"/>
          </ac:spMkLst>
        </pc:spChg>
        <pc:spChg chg="mod">
          <ac:chgData name="CHEN, KATHY (PGR)" userId="S::u2267086@live.warwick.ac.uk::33ad319c-faab-44e7-b730-ab3160d18fae" providerId="AD" clId="Web-{A6C0657E-4200-4B96-ABB1-B25130788EED}" dt="2023-02-23T19:25:58.084" v="351" actId="20577"/>
          <ac:spMkLst>
            <pc:docMk/>
            <pc:sldMk cId="3236364565" sldId="459"/>
            <ac:spMk id="9" creationId="{F5544383-E7DE-004E-E6F9-8DAAE6F8BBB7}"/>
          </ac:spMkLst>
        </pc:spChg>
      </pc:sldChg>
      <pc:sldChg chg="addSp modSp add replId">
        <pc:chgData name="CHEN, KATHY (PGR)" userId="S::u2267086@live.warwick.ac.uk::33ad319c-faab-44e7-b730-ab3160d18fae" providerId="AD" clId="Web-{A6C0657E-4200-4B96-ABB1-B25130788EED}" dt="2023-02-23T19:30:41.669" v="429" actId="20577"/>
        <pc:sldMkLst>
          <pc:docMk/>
          <pc:sldMk cId="329614158" sldId="460"/>
        </pc:sldMkLst>
        <pc:spChg chg="mod">
          <ac:chgData name="CHEN, KATHY (PGR)" userId="S::u2267086@live.warwick.ac.uk::33ad319c-faab-44e7-b730-ab3160d18fae" providerId="AD" clId="Web-{A6C0657E-4200-4B96-ABB1-B25130788EED}" dt="2023-02-23T19:30:41.669" v="429" actId="20577"/>
          <ac:spMkLst>
            <pc:docMk/>
            <pc:sldMk cId="329614158" sldId="460"/>
            <ac:spMk id="9" creationId="{F5544383-E7DE-004E-E6F9-8DAAE6F8BBB7}"/>
          </ac:spMkLst>
        </pc:spChg>
        <pc:picChg chg="add mod">
          <ac:chgData name="CHEN, KATHY (PGR)" userId="S::u2267086@live.warwick.ac.uk::33ad319c-faab-44e7-b730-ab3160d18fae" providerId="AD" clId="Web-{A6C0657E-4200-4B96-ABB1-B25130788EED}" dt="2023-02-23T19:29:47.011" v="419" actId="1076"/>
          <ac:picMkLst>
            <pc:docMk/>
            <pc:sldMk cId="329614158" sldId="460"/>
            <ac:picMk id="2" creationId="{125C3D5B-8ADB-A425-40AA-3F587335832A}"/>
          </ac:picMkLst>
        </pc:picChg>
      </pc:sldChg>
      <pc:sldChg chg="del">
        <pc:chgData name="CHEN, KATHY (PGR)" userId="S::u2267086@live.warwick.ac.uk::33ad319c-faab-44e7-b730-ab3160d18fae" providerId="AD" clId="Web-{A6C0657E-4200-4B96-ABB1-B25130788EED}" dt="2023-02-23T19:15:59.100" v="161"/>
        <pc:sldMkLst>
          <pc:docMk/>
          <pc:sldMk cId="1722126993" sldId="460"/>
        </pc:sldMkLst>
      </pc:sldChg>
      <pc:sldChg chg="del">
        <pc:chgData name="CHEN, KATHY (PGR)" userId="S::u2267086@live.warwick.ac.uk::33ad319c-faab-44e7-b730-ab3160d18fae" providerId="AD" clId="Web-{A6C0657E-4200-4B96-ABB1-B25130788EED}" dt="2023-02-23T19:16:00.678" v="162"/>
        <pc:sldMkLst>
          <pc:docMk/>
          <pc:sldMk cId="1413279310" sldId="461"/>
        </pc:sldMkLst>
      </pc:sldChg>
      <pc:sldChg chg="addSp modSp add ord replId">
        <pc:chgData name="CHEN, KATHY (PGR)" userId="S::u2267086@live.warwick.ac.uk::33ad319c-faab-44e7-b730-ab3160d18fae" providerId="AD" clId="Web-{A6C0657E-4200-4B96-ABB1-B25130788EED}" dt="2023-02-23T19:28:19.681" v="394" actId="1076"/>
        <pc:sldMkLst>
          <pc:docMk/>
          <pc:sldMk cId="3744747732" sldId="461"/>
        </pc:sldMkLst>
        <pc:spChg chg="mod">
          <ac:chgData name="CHEN, KATHY (PGR)" userId="S::u2267086@live.warwick.ac.uk::33ad319c-faab-44e7-b730-ab3160d18fae" providerId="AD" clId="Web-{A6C0657E-4200-4B96-ABB1-B25130788EED}" dt="2023-02-23T19:28:19.681" v="394" actId="1076"/>
          <ac:spMkLst>
            <pc:docMk/>
            <pc:sldMk cId="3744747732" sldId="461"/>
            <ac:spMk id="9" creationId="{F5544383-E7DE-004E-E6F9-8DAAE6F8BBB7}"/>
          </ac:spMkLst>
        </pc:spChg>
        <pc:picChg chg="add mod">
          <ac:chgData name="CHEN, KATHY (PGR)" userId="S::u2267086@live.warwick.ac.uk::33ad319c-faab-44e7-b730-ab3160d18fae" providerId="AD" clId="Web-{A6C0657E-4200-4B96-ABB1-B25130788EED}" dt="2023-02-23T19:27:05.101" v="372" actId="1076"/>
          <ac:picMkLst>
            <pc:docMk/>
            <pc:sldMk cId="3744747732" sldId="461"/>
            <ac:picMk id="2" creationId="{BF7722A8-EF63-2E03-1A38-FEADFC8227F1}"/>
          </ac:picMkLst>
        </pc:picChg>
      </pc:sldChg>
      <pc:sldChg chg="addSp delSp modSp add replId">
        <pc:chgData name="CHEN, KATHY (PGR)" userId="S::u2267086@live.warwick.ac.uk::33ad319c-faab-44e7-b730-ab3160d18fae" providerId="AD" clId="Web-{A6C0657E-4200-4B96-ABB1-B25130788EED}" dt="2023-02-23T19:32:18.015" v="476" actId="1076"/>
        <pc:sldMkLst>
          <pc:docMk/>
          <pc:sldMk cId="1860903639" sldId="462"/>
        </pc:sldMkLst>
        <pc:spChg chg="mod">
          <ac:chgData name="CHEN, KATHY (PGR)" userId="S::u2267086@live.warwick.ac.uk::33ad319c-faab-44e7-b730-ab3160d18fae" providerId="AD" clId="Web-{A6C0657E-4200-4B96-ABB1-B25130788EED}" dt="2023-02-23T19:32:06.937" v="472" actId="20577"/>
          <ac:spMkLst>
            <pc:docMk/>
            <pc:sldMk cId="1860903639" sldId="462"/>
            <ac:spMk id="9" creationId="{F5544383-E7DE-004E-E6F9-8DAAE6F8BBB7}"/>
          </ac:spMkLst>
        </pc:spChg>
        <pc:picChg chg="del">
          <ac:chgData name="CHEN, KATHY (PGR)" userId="S::u2267086@live.warwick.ac.uk::33ad319c-faab-44e7-b730-ab3160d18fae" providerId="AD" clId="Web-{A6C0657E-4200-4B96-ABB1-B25130788EED}" dt="2023-02-23T19:29:49.402" v="420"/>
          <ac:picMkLst>
            <pc:docMk/>
            <pc:sldMk cId="1860903639" sldId="462"/>
            <ac:picMk id="2" creationId="{125C3D5B-8ADB-A425-40AA-3F587335832A}"/>
          </ac:picMkLst>
        </pc:picChg>
        <pc:picChg chg="add mod">
          <ac:chgData name="CHEN, KATHY (PGR)" userId="S::u2267086@live.warwick.ac.uk::33ad319c-faab-44e7-b730-ab3160d18fae" providerId="AD" clId="Web-{A6C0657E-4200-4B96-ABB1-B25130788EED}" dt="2023-02-23T19:32:18.015" v="476" actId="1076"/>
          <ac:picMkLst>
            <pc:docMk/>
            <pc:sldMk cId="1860903639" sldId="462"/>
            <ac:picMk id="6" creationId="{2A4DA7AC-BBF8-EC81-1BA3-2A28E15205CE}"/>
          </ac:picMkLst>
        </pc:picChg>
      </pc:sldChg>
      <pc:sldChg chg="del">
        <pc:chgData name="CHEN, KATHY (PGR)" userId="S::u2267086@live.warwick.ac.uk::33ad319c-faab-44e7-b730-ab3160d18fae" providerId="AD" clId="Web-{A6C0657E-4200-4B96-ABB1-B25130788EED}" dt="2023-02-23T19:16:01.881" v="163"/>
        <pc:sldMkLst>
          <pc:docMk/>
          <pc:sldMk cId="3110183840" sldId="462"/>
        </pc:sldMkLst>
      </pc:sldChg>
      <pc:sldChg chg="addSp delSp modSp add replId">
        <pc:chgData name="CHEN, KATHY (PGR)" userId="S::u2267086@live.warwick.ac.uk::33ad319c-faab-44e7-b730-ab3160d18fae" providerId="AD" clId="Web-{A6C0657E-4200-4B96-ABB1-B25130788EED}" dt="2023-02-23T19:34:01.424" v="505" actId="20577"/>
        <pc:sldMkLst>
          <pc:docMk/>
          <pc:sldMk cId="1761184995" sldId="463"/>
        </pc:sldMkLst>
        <pc:spChg chg="mod">
          <ac:chgData name="CHEN, KATHY (PGR)" userId="S::u2267086@live.warwick.ac.uk::33ad319c-faab-44e7-b730-ab3160d18fae" providerId="AD" clId="Web-{A6C0657E-4200-4B96-ABB1-B25130788EED}" dt="2023-02-23T19:34:01.424" v="505" actId="20577"/>
          <ac:spMkLst>
            <pc:docMk/>
            <pc:sldMk cId="1761184995" sldId="463"/>
            <ac:spMk id="9" creationId="{F5544383-E7DE-004E-E6F9-8DAAE6F8BBB7}"/>
          </ac:spMkLst>
        </pc:spChg>
        <pc:picChg chg="add mod">
          <ac:chgData name="CHEN, KATHY (PGR)" userId="S::u2267086@live.warwick.ac.uk::33ad319c-faab-44e7-b730-ab3160d18fae" providerId="AD" clId="Web-{A6C0657E-4200-4B96-ABB1-B25130788EED}" dt="2023-02-23T19:33:28.892" v="488" actId="1076"/>
          <ac:picMkLst>
            <pc:docMk/>
            <pc:sldMk cId="1761184995" sldId="463"/>
            <ac:picMk id="2" creationId="{E44E2833-00BB-E690-5B1E-7CC8D2CDE7BE}"/>
          </ac:picMkLst>
        </pc:picChg>
        <pc:picChg chg="del">
          <ac:chgData name="CHEN, KATHY (PGR)" userId="S::u2267086@live.warwick.ac.uk::33ad319c-faab-44e7-b730-ab3160d18fae" providerId="AD" clId="Web-{A6C0657E-4200-4B96-ABB1-B25130788EED}" dt="2023-02-23T19:32:24.437" v="478"/>
          <ac:picMkLst>
            <pc:docMk/>
            <pc:sldMk cId="1761184995" sldId="463"/>
            <ac:picMk id="6" creationId="{2A4DA7AC-BBF8-EC81-1BA3-2A28E15205CE}"/>
          </ac:picMkLst>
        </pc:picChg>
      </pc:sldChg>
      <pc:sldChg chg="del">
        <pc:chgData name="CHEN, KATHY (PGR)" userId="S::u2267086@live.warwick.ac.uk::33ad319c-faab-44e7-b730-ab3160d18fae" providerId="AD" clId="Web-{A6C0657E-4200-4B96-ABB1-B25130788EED}" dt="2023-02-23T19:16:02.694" v="164"/>
        <pc:sldMkLst>
          <pc:docMk/>
          <pc:sldMk cId="2476801771" sldId="463"/>
        </pc:sldMkLst>
      </pc:sldChg>
      <pc:sldChg chg="del">
        <pc:chgData name="CHEN, KATHY (PGR)" userId="S::u2267086@live.warwick.ac.uk::33ad319c-faab-44e7-b730-ab3160d18fae" providerId="AD" clId="Web-{A6C0657E-4200-4B96-ABB1-B25130788EED}" dt="2023-02-23T19:16:03.631" v="165"/>
        <pc:sldMkLst>
          <pc:docMk/>
          <pc:sldMk cId="936946557" sldId="464"/>
        </pc:sldMkLst>
      </pc:sldChg>
      <pc:sldChg chg="addSp delSp modSp add replId">
        <pc:chgData name="CHEN, KATHY (PGR)" userId="S::u2267086@live.warwick.ac.uk::33ad319c-faab-44e7-b730-ab3160d18fae" providerId="AD" clId="Web-{A6C0657E-4200-4B96-ABB1-B25130788EED}" dt="2023-02-23T19:34:59.582" v="522" actId="20577"/>
        <pc:sldMkLst>
          <pc:docMk/>
          <pc:sldMk cId="4028513012" sldId="464"/>
        </pc:sldMkLst>
        <pc:spChg chg="mod">
          <ac:chgData name="CHEN, KATHY (PGR)" userId="S::u2267086@live.warwick.ac.uk::33ad319c-faab-44e7-b730-ab3160d18fae" providerId="AD" clId="Web-{A6C0657E-4200-4B96-ABB1-B25130788EED}" dt="2023-02-23T19:34:59.582" v="522" actId="20577"/>
          <ac:spMkLst>
            <pc:docMk/>
            <pc:sldMk cId="4028513012" sldId="464"/>
            <ac:spMk id="9" creationId="{F5544383-E7DE-004E-E6F9-8DAAE6F8BBB7}"/>
          </ac:spMkLst>
        </pc:spChg>
        <pc:picChg chg="del">
          <ac:chgData name="CHEN, KATHY (PGR)" userId="S::u2267086@live.warwick.ac.uk::33ad319c-faab-44e7-b730-ab3160d18fae" providerId="AD" clId="Web-{A6C0657E-4200-4B96-ABB1-B25130788EED}" dt="2023-02-23T19:34:05.080" v="507"/>
          <ac:picMkLst>
            <pc:docMk/>
            <pc:sldMk cId="4028513012" sldId="464"/>
            <ac:picMk id="2" creationId="{E44E2833-00BB-E690-5B1E-7CC8D2CDE7BE}"/>
          </ac:picMkLst>
        </pc:picChg>
        <pc:picChg chg="add mod">
          <ac:chgData name="CHEN, KATHY (PGR)" userId="S::u2267086@live.warwick.ac.uk::33ad319c-faab-44e7-b730-ab3160d18fae" providerId="AD" clId="Web-{A6C0657E-4200-4B96-ABB1-B25130788EED}" dt="2023-02-23T19:34:41.785" v="514" actId="1076"/>
          <ac:picMkLst>
            <pc:docMk/>
            <pc:sldMk cId="4028513012" sldId="464"/>
            <ac:picMk id="6" creationId="{3DF592A7-5701-2DCC-29A4-58505D7CF3F5}"/>
          </ac:picMkLst>
        </pc:picChg>
      </pc:sldChg>
      <pc:sldChg chg="delSp modSp add replId">
        <pc:chgData name="CHEN, KATHY (PGR)" userId="S::u2267086@live.warwick.ac.uk::33ad319c-faab-44e7-b730-ab3160d18fae" providerId="AD" clId="Web-{A6C0657E-4200-4B96-ABB1-B25130788EED}" dt="2023-02-23T19:35:29.926" v="533" actId="20577"/>
        <pc:sldMkLst>
          <pc:docMk/>
          <pc:sldMk cId="579414303" sldId="465"/>
        </pc:sldMkLst>
        <pc:spChg chg="mod">
          <ac:chgData name="CHEN, KATHY (PGR)" userId="S::u2267086@live.warwick.ac.uk::33ad319c-faab-44e7-b730-ab3160d18fae" providerId="AD" clId="Web-{A6C0657E-4200-4B96-ABB1-B25130788EED}" dt="2023-02-23T19:35:29.926" v="533" actId="20577"/>
          <ac:spMkLst>
            <pc:docMk/>
            <pc:sldMk cId="579414303" sldId="465"/>
            <ac:spMk id="9" creationId="{F5544383-E7DE-004E-E6F9-8DAAE6F8BBB7}"/>
          </ac:spMkLst>
        </pc:spChg>
        <pc:picChg chg="del">
          <ac:chgData name="CHEN, KATHY (PGR)" userId="S::u2267086@live.warwick.ac.uk::33ad319c-faab-44e7-b730-ab3160d18fae" providerId="AD" clId="Web-{A6C0657E-4200-4B96-ABB1-B25130788EED}" dt="2023-02-23T19:35:03.973" v="524"/>
          <ac:picMkLst>
            <pc:docMk/>
            <pc:sldMk cId="579414303" sldId="465"/>
            <ac:picMk id="6" creationId="{3DF592A7-5701-2DCC-29A4-58505D7CF3F5}"/>
          </ac:picMkLst>
        </pc:picChg>
      </pc:sldChg>
      <pc:sldChg chg="del">
        <pc:chgData name="CHEN, KATHY (PGR)" userId="S::u2267086@live.warwick.ac.uk::33ad319c-faab-44e7-b730-ab3160d18fae" providerId="AD" clId="Web-{A6C0657E-4200-4B96-ABB1-B25130788EED}" dt="2023-02-23T19:16:04.100" v="166"/>
        <pc:sldMkLst>
          <pc:docMk/>
          <pc:sldMk cId="4072659108" sldId="465"/>
        </pc:sldMkLst>
      </pc:sldChg>
      <pc:sldChg chg="modSp add replId">
        <pc:chgData name="CHEN, KATHY (PGR)" userId="S::u2267086@live.warwick.ac.uk::33ad319c-faab-44e7-b730-ab3160d18fae" providerId="AD" clId="Web-{A6C0657E-4200-4B96-ABB1-B25130788EED}" dt="2023-02-23T19:41:50.530" v="591" actId="20577"/>
        <pc:sldMkLst>
          <pc:docMk/>
          <pc:sldMk cId="469404890" sldId="466"/>
        </pc:sldMkLst>
        <pc:spChg chg="mod">
          <ac:chgData name="CHEN, KATHY (PGR)" userId="S::u2267086@live.warwick.ac.uk::33ad319c-faab-44e7-b730-ab3160d18fae" providerId="AD" clId="Web-{A6C0657E-4200-4B96-ABB1-B25130788EED}" dt="2023-02-23T19:41:50.530" v="591" actId="20577"/>
          <ac:spMkLst>
            <pc:docMk/>
            <pc:sldMk cId="469404890" sldId="466"/>
            <ac:spMk id="3" creationId="{6BBFEDCC-1B51-5E8D-72D3-3AE797F1178F}"/>
          </ac:spMkLst>
        </pc:spChg>
        <pc:spChg chg="mod">
          <ac:chgData name="CHEN, KATHY (PGR)" userId="S::u2267086@live.warwick.ac.uk::33ad319c-faab-44e7-b730-ab3160d18fae" providerId="AD" clId="Web-{A6C0657E-4200-4B96-ABB1-B25130788EED}" dt="2023-02-23T19:39:57.527" v="558" actId="20577"/>
          <ac:spMkLst>
            <pc:docMk/>
            <pc:sldMk cId="469404890" sldId="466"/>
            <ac:spMk id="9" creationId="{F5544383-E7DE-004E-E6F9-8DAAE6F8BBB7}"/>
          </ac:spMkLst>
        </pc:spChg>
      </pc:sldChg>
      <pc:sldChg chg="del">
        <pc:chgData name="CHEN, KATHY (PGR)" userId="S::u2267086@live.warwick.ac.uk::33ad319c-faab-44e7-b730-ab3160d18fae" providerId="AD" clId="Web-{A6C0657E-4200-4B96-ABB1-B25130788EED}" dt="2023-02-23T19:16:05.444" v="167"/>
        <pc:sldMkLst>
          <pc:docMk/>
          <pc:sldMk cId="3800483511" sldId="466"/>
        </pc:sldMkLst>
      </pc:sldChg>
      <pc:sldChg chg="modSp add replId">
        <pc:chgData name="CHEN, KATHY (PGR)" userId="S::u2267086@live.warwick.ac.uk::33ad319c-faab-44e7-b730-ab3160d18fae" providerId="AD" clId="Web-{A6C0657E-4200-4B96-ABB1-B25130788EED}" dt="2023-02-23T19:41:44.920" v="590" actId="20577"/>
        <pc:sldMkLst>
          <pc:docMk/>
          <pc:sldMk cId="87493407" sldId="467"/>
        </pc:sldMkLst>
        <pc:spChg chg="mod">
          <ac:chgData name="CHEN, KATHY (PGR)" userId="S::u2267086@live.warwick.ac.uk::33ad319c-faab-44e7-b730-ab3160d18fae" providerId="AD" clId="Web-{A6C0657E-4200-4B96-ABB1-B25130788EED}" dt="2023-02-23T19:41:44.920" v="590" actId="20577"/>
          <ac:spMkLst>
            <pc:docMk/>
            <pc:sldMk cId="87493407" sldId="467"/>
            <ac:spMk id="3" creationId="{6BBFEDCC-1B51-5E8D-72D3-3AE797F1178F}"/>
          </ac:spMkLst>
        </pc:spChg>
        <pc:spChg chg="mod">
          <ac:chgData name="CHEN, KATHY (PGR)" userId="S::u2267086@live.warwick.ac.uk::33ad319c-faab-44e7-b730-ab3160d18fae" providerId="AD" clId="Web-{A6C0657E-4200-4B96-ABB1-B25130788EED}" dt="2023-02-23T19:40:36.247" v="570" actId="20577"/>
          <ac:spMkLst>
            <pc:docMk/>
            <pc:sldMk cId="87493407" sldId="467"/>
            <ac:spMk id="9" creationId="{F5544383-E7DE-004E-E6F9-8DAAE6F8BBB7}"/>
          </ac:spMkLst>
        </pc:spChg>
      </pc:sldChg>
      <pc:sldChg chg="del">
        <pc:chgData name="CHEN, KATHY (PGR)" userId="S::u2267086@live.warwick.ac.uk::33ad319c-faab-44e7-b730-ab3160d18fae" providerId="AD" clId="Web-{A6C0657E-4200-4B96-ABB1-B25130788EED}" dt="2023-02-23T19:16:06.709" v="168"/>
        <pc:sldMkLst>
          <pc:docMk/>
          <pc:sldMk cId="3682836757" sldId="467"/>
        </pc:sldMkLst>
      </pc:sldChg>
      <pc:sldChg chg="del">
        <pc:chgData name="CHEN, KATHY (PGR)" userId="S::u2267086@live.warwick.ac.uk::33ad319c-faab-44e7-b730-ab3160d18fae" providerId="AD" clId="Web-{A6C0657E-4200-4B96-ABB1-B25130788EED}" dt="2023-02-23T19:16:07.662" v="169"/>
        <pc:sldMkLst>
          <pc:docMk/>
          <pc:sldMk cId="1402045657" sldId="468"/>
        </pc:sldMkLst>
      </pc:sldChg>
      <pc:sldChg chg="modSp add replId">
        <pc:chgData name="CHEN, KATHY (PGR)" userId="S::u2267086@live.warwick.ac.uk::33ad319c-faab-44e7-b730-ab3160d18fae" providerId="AD" clId="Web-{A6C0657E-4200-4B96-ABB1-B25130788EED}" dt="2023-02-23T19:41:40.451" v="589" actId="20577"/>
        <pc:sldMkLst>
          <pc:docMk/>
          <pc:sldMk cId="3052112299" sldId="468"/>
        </pc:sldMkLst>
        <pc:spChg chg="mod">
          <ac:chgData name="CHEN, KATHY (PGR)" userId="S::u2267086@live.warwick.ac.uk::33ad319c-faab-44e7-b730-ab3160d18fae" providerId="AD" clId="Web-{A6C0657E-4200-4B96-ABB1-B25130788EED}" dt="2023-02-23T19:41:40.451" v="589" actId="20577"/>
          <ac:spMkLst>
            <pc:docMk/>
            <pc:sldMk cId="3052112299" sldId="468"/>
            <ac:spMk id="3" creationId="{6BBFEDCC-1B51-5E8D-72D3-3AE797F1178F}"/>
          </ac:spMkLst>
        </pc:spChg>
        <pc:spChg chg="mod">
          <ac:chgData name="CHEN, KATHY (PGR)" userId="S::u2267086@live.warwick.ac.uk::33ad319c-faab-44e7-b730-ab3160d18fae" providerId="AD" clId="Web-{A6C0657E-4200-4B96-ABB1-B25130788EED}" dt="2023-02-23T19:41:08.482" v="583" actId="20577"/>
          <ac:spMkLst>
            <pc:docMk/>
            <pc:sldMk cId="3052112299" sldId="468"/>
            <ac:spMk id="9" creationId="{F5544383-E7DE-004E-E6F9-8DAAE6F8BBB7}"/>
          </ac:spMkLst>
        </pc:spChg>
      </pc:sldChg>
      <pc:sldChg chg="del">
        <pc:chgData name="CHEN, KATHY (PGR)" userId="S::u2267086@live.warwick.ac.uk::33ad319c-faab-44e7-b730-ab3160d18fae" providerId="AD" clId="Web-{A6C0657E-4200-4B96-ABB1-B25130788EED}" dt="2023-02-23T19:16:08.381" v="170"/>
        <pc:sldMkLst>
          <pc:docMk/>
          <pc:sldMk cId="1566135551" sldId="469"/>
        </pc:sldMkLst>
      </pc:sldChg>
      <pc:sldChg chg="addSp modSp add replId">
        <pc:chgData name="CHEN, KATHY (PGR)" userId="S::u2267086@live.warwick.ac.uk::33ad319c-faab-44e7-b730-ab3160d18fae" providerId="AD" clId="Web-{A6C0657E-4200-4B96-ABB1-B25130788EED}" dt="2023-02-23T19:43:27.048" v="608" actId="20577"/>
        <pc:sldMkLst>
          <pc:docMk/>
          <pc:sldMk cId="3191240645" sldId="469"/>
        </pc:sldMkLst>
        <pc:spChg chg="add mod">
          <ac:chgData name="CHEN, KATHY (PGR)" userId="S::u2267086@live.warwick.ac.uk::33ad319c-faab-44e7-b730-ab3160d18fae" providerId="AD" clId="Web-{A6C0657E-4200-4B96-ABB1-B25130788EED}" dt="2023-02-23T19:42:44.859" v="598" actId="20577"/>
          <ac:spMkLst>
            <pc:docMk/>
            <pc:sldMk cId="3191240645" sldId="469"/>
            <ac:spMk id="2" creationId="{1B98746D-12B6-CE42-393C-0A9D8396C5C0}"/>
          </ac:spMkLst>
        </pc:spChg>
        <pc:spChg chg="mod">
          <ac:chgData name="CHEN, KATHY (PGR)" userId="S::u2267086@live.warwick.ac.uk::33ad319c-faab-44e7-b730-ab3160d18fae" providerId="AD" clId="Web-{A6C0657E-4200-4B96-ABB1-B25130788EED}" dt="2023-02-23T19:41:36.998" v="588" actId="20577"/>
          <ac:spMkLst>
            <pc:docMk/>
            <pc:sldMk cId="3191240645" sldId="469"/>
            <ac:spMk id="3" creationId="{6BBFEDCC-1B51-5E8D-72D3-3AE797F1178F}"/>
          </ac:spMkLst>
        </pc:spChg>
        <pc:spChg chg="add mod">
          <ac:chgData name="CHEN, KATHY (PGR)" userId="S::u2267086@live.warwick.ac.uk::33ad319c-faab-44e7-b730-ab3160d18fae" providerId="AD" clId="Web-{A6C0657E-4200-4B96-ABB1-B25130788EED}" dt="2023-02-23T19:43:27.048" v="608" actId="20577"/>
          <ac:spMkLst>
            <pc:docMk/>
            <pc:sldMk cId="3191240645" sldId="469"/>
            <ac:spMk id="6" creationId="{A6841E58-5996-2020-5435-0033A440D0FA}"/>
          </ac:spMkLst>
        </pc:spChg>
        <pc:spChg chg="mod">
          <ac:chgData name="CHEN, KATHY (PGR)" userId="S::u2267086@live.warwick.ac.uk::33ad319c-faab-44e7-b730-ab3160d18fae" providerId="AD" clId="Web-{A6C0657E-4200-4B96-ABB1-B25130788EED}" dt="2023-02-23T19:42:05.983" v="593" actId="20577"/>
          <ac:spMkLst>
            <pc:docMk/>
            <pc:sldMk cId="3191240645" sldId="469"/>
            <ac:spMk id="9" creationId="{F5544383-E7DE-004E-E6F9-8DAAE6F8BBB7}"/>
          </ac:spMkLst>
        </pc:spChg>
      </pc:sldChg>
      <pc:sldChg chg="addSp delSp modSp add replId">
        <pc:chgData name="CHEN, KATHY (PGR)" userId="S::u2267086@live.warwick.ac.uk::33ad319c-faab-44e7-b730-ab3160d18fae" providerId="AD" clId="Web-{A6C0657E-4200-4B96-ABB1-B25130788EED}" dt="2023-02-23T19:44:31.800" v="623" actId="20577"/>
        <pc:sldMkLst>
          <pc:docMk/>
          <pc:sldMk cId="848507207" sldId="470"/>
        </pc:sldMkLst>
        <pc:spChg chg="del mod">
          <ac:chgData name="CHEN, KATHY (PGR)" userId="S::u2267086@live.warwick.ac.uk::33ad319c-faab-44e7-b730-ab3160d18fae" providerId="AD" clId="Web-{A6C0657E-4200-4B96-ABB1-B25130788EED}" dt="2023-02-23T19:43:34.782" v="611"/>
          <ac:spMkLst>
            <pc:docMk/>
            <pc:sldMk cId="848507207" sldId="470"/>
            <ac:spMk id="2" creationId="{1B98746D-12B6-CE42-393C-0A9D8396C5C0}"/>
          </ac:spMkLst>
        </pc:spChg>
        <pc:spChg chg="del mod">
          <ac:chgData name="CHEN, KATHY (PGR)" userId="S::u2267086@live.warwick.ac.uk::33ad319c-faab-44e7-b730-ab3160d18fae" providerId="AD" clId="Web-{A6C0657E-4200-4B96-ABB1-B25130788EED}" dt="2023-02-23T19:43:39.642" v="613"/>
          <ac:spMkLst>
            <pc:docMk/>
            <pc:sldMk cId="848507207" sldId="470"/>
            <ac:spMk id="6" creationId="{A6841E58-5996-2020-5435-0033A440D0FA}"/>
          </ac:spMkLst>
        </pc:spChg>
        <pc:spChg chg="mod">
          <ac:chgData name="CHEN, KATHY (PGR)" userId="S::u2267086@live.warwick.ac.uk::33ad319c-faab-44e7-b730-ab3160d18fae" providerId="AD" clId="Web-{A6C0657E-4200-4B96-ABB1-B25130788EED}" dt="2023-02-23T19:44:31.800" v="623" actId="20577"/>
          <ac:spMkLst>
            <pc:docMk/>
            <pc:sldMk cId="848507207" sldId="470"/>
            <ac:spMk id="9" creationId="{F5544383-E7DE-004E-E6F9-8DAAE6F8BBB7}"/>
          </ac:spMkLst>
        </pc:spChg>
        <pc:picChg chg="add mod">
          <ac:chgData name="CHEN, KATHY (PGR)" userId="S::u2267086@live.warwick.ac.uk::33ad319c-faab-44e7-b730-ab3160d18fae" providerId="AD" clId="Web-{A6C0657E-4200-4B96-ABB1-B25130788EED}" dt="2023-02-23T19:44:08.705" v="618" actId="1076"/>
          <ac:picMkLst>
            <pc:docMk/>
            <pc:sldMk cId="848507207" sldId="470"/>
            <ac:picMk id="8" creationId="{EAE7F063-73B5-BD50-7DE4-53DE5640E28A}"/>
          </ac:picMkLst>
        </pc:picChg>
      </pc:sldChg>
      <pc:sldChg chg="addSp delSp modSp add replId">
        <pc:chgData name="CHEN, KATHY (PGR)" userId="S::u2267086@live.warwick.ac.uk::33ad319c-faab-44e7-b730-ab3160d18fae" providerId="AD" clId="Web-{A6C0657E-4200-4B96-ABB1-B25130788EED}" dt="2023-02-23T19:46:13.521" v="653" actId="1076"/>
        <pc:sldMkLst>
          <pc:docMk/>
          <pc:sldMk cId="436284206" sldId="471"/>
        </pc:sldMkLst>
        <pc:spChg chg="mod">
          <ac:chgData name="CHEN, KATHY (PGR)" userId="S::u2267086@live.warwick.ac.uk::33ad319c-faab-44e7-b730-ab3160d18fae" providerId="AD" clId="Web-{A6C0657E-4200-4B96-ABB1-B25130788EED}" dt="2023-02-23T19:46:13.521" v="653" actId="1076"/>
          <ac:spMkLst>
            <pc:docMk/>
            <pc:sldMk cId="436284206" sldId="471"/>
            <ac:spMk id="9" creationId="{F5544383-E7DE-004E-E6F9-8DAAE6F8BBB7}"/>
          </ac:spMkLst>
        </pc:spChg>
        <pc:picChg chg="add mod">
          <ac:chgData name="CHEN, KATHY (PGR)" userId="S::u2267086@live.warwick.ac.uk::33ad319c-faab-44e7-b730-ab3160d18fae" providerId="AD" clId="Web-{A6C0657E-4200-4B96-ABB1-B25130788EED}" dt="2023-02-23T19:45:31.176" v="636" actId="1076"/>
          <ac:picMkLst>
            <pc:docMk/>
            <pc:sldMk cId="436284206" sldId="471"/>
            <ac:picMk id="2" creationId="{2C57F30D-CC2D-A088-3A78-31962598603A}"/>
          </ac:picMkLst>
        </pc:picChg>
        <pc:picChg chg="del">
          <ac:chgData name="CHEN, KATHY (PGR)" userId="S::u2267086@live.warwick.ac.uk::33ad319c-faab-44e7-b730-ab3160d18fae" providerId="AD" clId="Web-{A6C0657E-4200-4B96-ABB1-B25130788EED}" dt="2023-02-23T19:44:35.737" v="625"/>
          <ac:picMkLst>
            <pc:docMk/>
            <pc:sldMk cId="436284206" sldId="471"/>
            <ac:picMk id="8" creationId="{EAE7F063-73B5-BD50-7DE4-53DE5640E28A}"/>
          </ac:picMkLst>
        </pc:picChg>
      </pc:sldChg>
      <pc:sldChg chg="del">
        <pc:chgData name="CHEN, KATHY (PGR)" userId="S::u2267086@live.warwick.ac.uk::33ad319c-faab-44e7-b730-ab3160d18fae" providerId="AD" clId="Web-{A6C0657E-4200-4B96-ABB1-B25130788EED}" dt="2023-02-23T19:16:09.038" v="171"/>
        <pc:sldMkLst>
          <pc:docMk/>
          <pc:sldMk cId="1679619970" sldId="471"/>
        </pc:sldMkLst>
      </pc:sldChg>
      <pc:sldChg chg="del">
        <pc:chgData name="CHEN, KATHY (PGR)" userId="S::u2267086@live.warwick.ac.uk::33ad319c-faab-44e7-b730-ab3160d18fae" providerId="AD" clId="Web-{A6C0657E-4200-4B96-ABB1-B25130788EED}" dt="2023-02-23T19:16:10.413" v="172"/>
        <pc:sldMkLst>
          <pc:docMk/>
          <pc:sldMk cId="1148195227" sldId="472"/>
        </pc:sldMkLst>
      </pc:sldChg>
      <pc:sldChg chg="addSp delSp modSp add replId">
        <pc:chgData name="CHEN, KATHY (PGR)" userId="S::u2267086@live.warwick.ac.uk::33ad319c-faab-44e7-b730-ab3160d18fae" providerId="AD" clId="Web-{A6C0657E-4200-4B96-ABB1-B25130788EED}" dt="2023-02-23T19:47:41.898" v="690" actId="20577"/>
        <pc:sldMkLst>
          <pc:docMk/>
          <pc:sldMk cId="2476927181" sldId="472"/>
        </pc:sldMkLst>
        <pc:spChg chg="mod">
          <ac:chgData name="CHEN, KATHY (PGR)" userId="S::u2267086@live.warwick.ac.uk::33ad319c-faab-44e7-b730-ab3160d18fae" providerId="AD" clId="Web-{A6C0657E-4200-4B96-ABB1-B25130788EED}" dt="2023-02-23T19:47:41.898" v="690" actId="20577"/>
          <ac:spMkLst>
            <pc:docMk/>
            <pc:sldMk cId="2476927181" sldId="472"/>
            <ac:spMk id="9" creationId="{F5544383-E7DE-004E-E6F9-8DAAE6F8BBB7}"/>
          </ac:spMkLst>
        </pc:spChg>
        <pc:picChg chg="del">
          <ac:chgData name="CHEN, KATHY (PGR)" userId="S::u2267086@live.warwick.ac.uk::33ad319c-faab-44e7-b730-ab3160d18fae" providerId="AD" clId="Web-{A6C0657E-4200-4B96-ABB1-B25130788EED}" dt="2023-02-23T19:45:57.927" v="649"/>
          <ac:picMkLst>
            <pc:docMk/>
            <pc:sldMk cId="2476927181" sldId="472"/>
            <ac:picMk id="2" creationId="{2C57F30D-CC2D-A088-3A78-31962598603A}"/>
          </ac:picMkLst>
        </pc:picChg>
        <pc:picChg chg="add mod">
          <ac:chgData name="CHEN, KATHY (PGR)" userId="S::u2267086@live.warwick.ac.uk::33ad319c-faab-44e7-b730-ab3160d18fae" providerId="AD" clId="Web-{A6C0657E-4200-4B96-ABB1-B25130788EED}" dt="2023-02-23T19:46:55.928" v="665" actId="1076"/>
          <ac:picMkLst>
            <pc:docMk/>
            <pc:sldMk cId="2476927181" sldId="472"/>
            <ac:picMk id="6" creationId="{09680F44-C6FC-1388-C88A-30D47077432F}"/>
          </ac:picMkLst>
        </pc:picChg>
      </pc:sldChg>
      <pc:sldChg chg="delSp modSp add replId">
        <pc:chgData name="CHEN, KATHY (PGR)" userId="S::u2267086@live.warwick.ac.uk::33ad319c-faab-44e7-b730-ab3160d18fae" providerId="AD" clId="Web-{A6C0657E-4200-4B96-ABB1-B25130788EED}" dt="2023-02-23T19:48:06.946" v="699" actId="1076"/>
        <pc:sldMkLst>
          <pc:docMk/>
          <pc:sldMk cId="2804290019" sldId="473"/>
        </pc:sldMkLst>
        <pc:spChg chg="mod">
          <ac:chgData name="CHEN, KATHY (PGR)" userId="S::u2267086@live.warwick.ac.uk::33ad319c-faab-44e7-b730-ab3160d18fae" providerId="AD" clId="Web-{A6C0657E-4200-4B96-ABB1-B25130788EED}" dt="2023-02-23T19:48:06.946" v="699" actId="1076"/>
          <ac:spMkLst>
            <pc:docMk/>
            <pc:sldMk cId="2804290019" sldId="473"/>
            <ac:spMk id="9" creationId="{F5544383-E7DE-004E-E6F9-8DAAE6F8BBB7}"/>
          </ac:spMkLst>
        </pc:spChg>
        <pc:picChg chg="del">
          <ac:chgData name="CHEN, KATHY (PGR)" userId="S::u2267086@live.warwick.ac.uk::33ad319c-faab-44e7-b730-ab3160d18fae" providerId="AD" clId="Web-{A6C0657E-4200-4B96-ABB1-B25130788EED}" dt="2023-02-23T19:47:44.851" v="692"/>
          <ac:picMkLst>
            <pc:docMk/>
            <pc:sldMk cId="2804290019" sldId="473"/>
            <ac:picMk id="6" creationId="{09680F44-C6FC-1388-C88A-30D47077432F}"/>
          </ac:picMkLst>
        </pc:picChg>
      </pc:sldChg>
    </pc:docChg>
  </pc:docChgLst>
  <pc:docChgLst>
    <pc:chgData name="CHEN, KATHY (PGR)" userId="S::u2267086@live.warwick.ac.uk::33ad319c-faab-44e7-b730-ab3160d18fae" providerId="AD" clId="Web-{4412BEE1-D83E-C628-3E2A-A45F3F151D6B}"/>
    <pc:docChg chg="modSld">
      <pc:chgData name="CHEN, KATHY (PGR)" userId="S::u2267086@live.warwick.ac.uk::33ad319c-faab-44e7-b730-ab3160d18fae" providerId="AD" clId="Web-{4412BEE1-D83E-C628-3E2A-A45F3F151D6B}" dt="2023-02-24T19:50:57.938" v="15" actId="20577"/>
      <pc:docMkLst>
        <pc:docMk/>
      </pc:docMkLst>
      <pc:sldChg chg="modSp">
        <pc:chgData name="CHEN, KATHY (PGR)" userId="S::u2267086@live.warwick.ac.uk::33ad319c-faab-44e7-b730-ab3160d18fae" providerId="AD" clId="Web-{4412BEE1-D83E-C628-3E2A-A45F3F151D6B}" dt="2023-02-24T19:50:57.938" v="15" actId="20577"/>
        <pc:sldMkLst>
          <pc:docMk/>
          <pc:sldMk cId="419606111" sldId="449"/>
        </pc:sldMkLst>
        <pc:spChg chg="mod">
          <ac:chgData name="CHEN, KATHY (PGR)" userId="S::u2267086@live.warwick.ac.uk::33ad319c-faab-44e7-b730-ab3160d18fae" providerId="AD" clId="Web-{4412BEE1-D83E-C628-3E2A-A45F3F151D6B}" dt="2023-02-24T19:50:57.938" v="15"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clId="Web-{4412BEE1-D83E-C628-3E2A-A45F3F151D6B}"/>
    <pc:docChg chg="modSld">
      <pc:chgData name="" userId="" providerId="" clId="Web-{4412BEE1-D83E-C628-3E2A-A45F3F151D6B}" dt="2023-02-24T19:49:32.577" v="1" actId="20577"/>
      <pc:docMkLst>
        <pc:docMk/>
      </pc:docMkLst>
      <pc:sldChg chg="modSp">
        <pc:chgData name="" userId="" providerId="" clId="Web-{4412BEE1-D83E-C628-3E2A-A45F3F151D6B}" dt="2023-02-24T19:49:32.577" v="1" actId="20577"/>
        <pc:sldMkLst>
          <pc:docMk/>
          <pc:sldMk cId="419606111" sldId="449"/>
        </pc:sldMkLst>
        <pc:spChg chg="mod">
          <ac:chgData name="" userId="" providerId="" clId="Web-{4412BEE1-D83E-C628-3E2A-A45F3F151D6B}" dt="2023-02-24T19:49:32.577"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03FF42CE-74F1-4D48-8408-0B1458CACA29}"/>
    <pc:docChg chg="addSld modSld">
      <pc:chgData name="CHEN, KATHY (PGR)" userId="S::u2267086@live.warwick.ac.uk::33ad319c-faab-44e7-b730-ab3160d18fae" providerId="AD" clId="Web-{03FF42CE-74F1-4D48-8408-0B1458CACA29}" dt="2023-02-28T02:01:49.505" v="642" actId="1076"/>
      <pc:docMkLst>
        <pc:docMk/>
      </pc:docMkLst>
      <pc:sldChg chg="modSp">
        <pc:chgData name="CHEN, KATHY (PGR)" userId="S::u2267086@live.warwick.ac.uk::33ad319c-faab-44e7-b730-ab3160d18fae" providerId="AD" clId="Web-{03FF42CE-74F1-4D48-8408-0B1458CACA29}" dt="2023-02-28T01:33:11.288" v="5" actId="20577"/>
        <pc:sldMkLst>
          <pc:docMk/>
          <pc:sldMk cId="2442555407" sldId="453"/>
        </pc:sldMkLst>
        <pc:spChg chg="mod">
          <ac:chgData name="CHEN, KATHY (PGR)" userId="S::u2267086@live.warwick.ac.uk::33ad319c-faab-44e7-b730-ab3160d18fae" providerId="AD" clId="Web-{03FF42CE-74F1-4D48-8408-0B1458CACA29}" dt="2023-02-28T01:33:11.288" v="5" actId="20577"/>
          <ac:spMkLst>
            <pc:docMk/>
            <pc:sldMk cId="2442555407" sldId="453"/>
            <ac:spMk id="3" creationId="{6BBFEDCC-1B51-5E8D-72D3-3AE797F1178F}"/>
          </ac:spMkLst>
        </pc:spChg>
      </pc:sldChg>
      <pc:sldChg chg="addSp modSp add replId">
        <pc:chgData name="CHEN, KATHY (PGR)" userId="S::u2267086@live.warwick.ac.uk::33ad319c-faab-44e7-b730-ab3160d18fae" providerId="AD" clId="Web-{03FF42CE-74F1-4D48-8408-0B1458CACA29}" dt="2023-02-28T01:35:13.657" v="42" actId="1076"/>
        <pc:sldMkLst>
          <pc:docMk/>
          <pc:sldMk cId="2455823060" sldId="454"/>
        </pc:sldMkLst>
        <pc:spChg chg="mod">
          <ac:chgData name="CHEN, KATHY (PGR)" userId="S::u2267086@live.warwick.ac.uk::33ad319c-faab-44e7-b730-ab3160d18fae" providerId="AD" clId="Web-{03FF42CE-74F1-4D48-8408-0B1458CACA29}" dt="2023-02-28T01:33:27.413" v="8" actId="20577"/>
          <ac:spMkLst>
            <pc:docMk/>
            <pc:sldMk cId="2455823060" sldId="454"/>
            <ac:spMk id="3" creationId="{6BBFEDCC-1B51-5E8D-72D3-3AE797F1178F}"/>
          </ac:spMkLst>
        </pc:spChg>
        <pc:spChg chg="add mod">
          <ac:chgData name="CHEN, KATHY (PGR)" userId="S::u2267086@live.warwick.ac.uk::33ad319c-faab-44e7-b730-ab3160d18fae" providerId="AD" clId="Web-{03FF42CE-74F1-4D48-8408-0B1458CACA29}" dt="2023-02-28T01:34:24.024" v="27" actId="20577"/>
          <ac:spMkLst>
            <pc:docMk/>
            <pc:sldMk cId="2455823060" sldId="454"/>
            <ac:spMk id="9" creationId="{3999A5CF-70EF-EF48-654B-3164EC0BDE79}"/>
          </ac:spMkLst>
        </pc:spChg>
        <pc:spChg chg="add mod">
          <ac:chgData name="CHEN, KATHY (PGR)" userId="S::u2267086@live.warwick.ac.uk::33ad319c-faab-44e7-b730-ab3160d18fae" providerId="AD" clId="Web-{03FF42CE-74F1-4D48-8408-0B1458CACA29}" dt="2023-02-28T01:35:13.657" v="42" actId="1076"/>
          <ac:spMkLst>
            <pc:docMk/>
            <pc:sldMk cId="2455823060" sldId="454"/>
            <ac:spMk id="10" creationId="{1F769D7B-D710-5C18-61C4-1F95314C0BF1}"/>
          </ac:spMkLst>
        </pc:spChg>
        <pc:graphicFrameChg chg="add mod modGraphic">
          <ac:chgData name="CHEN, KATHY (PGR)" userId="S::u2267086@live.warwick.ac.uk::33ad319c-faab-44e7-b730-ab3160d18fae" providerId="AD" clId="Web-{03FF42CE-74F1-4D48-8408-0B1458CACA29}" dt="2023-02-28T01:34:45.359" v="32" actId="1076"/>
          <ac:graphicFrameMkLst>
            <pc:docMk/>
            <pc:sldMk cId="2455823060" sldId="454"/>
            <ac:graphicFrameMk id="8" creationId="{78338658-5131-67A9-BCA4-0D24A506A4CA}"/>
          </ac:graphicFrameMkLst>
        </pc:graphicFrameChg>
      </pc:sldChg>
      <pc:sldChg chg="addSp delSp modSp add replId">
        <pc:chgData name="CHEN, KATHY (PGR)" userId="S::u2267086@live.warwick.ac.uk::33ad319c-faab-44e7-b730-ab3160d18fae" providerId="AD" clId="Web-{03FF42CE-74F1-4D48-8408-0B1458CACA29}" dt="2023-02-28T01:36:37.003" v="67" actId="1076"/>
        <pc:sldMkLst>
          <pc:docMk/>
          <pc:sldMk cId="3351741733" sldId="455"/>
        </pc:sldMkLst>
        <pc:spChg chg="mod">
          <ac:chgData name="CHEN, KATHY (PGR)" userId="S::u2267086@live.warwick.ac.uk::33ad319c-faab-44e7-b730-ab3160d18fae" providerId="AD" clId="Web-{03FF42CE-74F1-4D48-8408-0B1458CACA29}" dt="2023-02-28T01:36:34.894" v="66" actId="1076"/>
          <ac:spMkLst>
            <pc:docMk/>
            <pc:sldMk cId="3351741733" sldId="455"/>
            <ac:spMk id="9" creationId="{3999A5CF-70EF-EF48-654B-3164EC0BDE79}"/>
          </ac:spMkLst>
        </pc:spChg>
        <pc:graphicFrameChg chg="del mod modGraphic">
          <ac:chgData name="CHEN, KATHY (PGR)" userId="S::u2267086@live.warwick.ac.uk::33ad319c-faab-44e7-b730-ab3160d18fae" providerId="AD" clId="Web-{03FF42CE-74F1-4D48-8408-0B1458CACA29}" dt="2023-02-28T01:34:32.525" v="31"/>
          <ac:graphicFrameMkLst>
            <pc:docMk/>
            <pc:sldMk cId="3351741733" sldId="455"/>
            <ac:graphicFrameMk id="8" creationId="{78338658-5131-67A9-BCA4-0D24A506A4CA}"/>
          </ac:graphicFrameMkLst>
        </pc:graphicFrameChg>
        <pc:picChg chg="add mod">
          <ac:chgData name="CHEN, KATHY (PGR)" userId="S::u2267086@live.warwick.ac.uk::33ad319c-faab-44e7-b730-ab3160d18fae" providerId="AD" clId="Web-{03FF42CE-74F1-4D48-8408-0B1458CACA29}" dt="2023-02-28T01:36:37.003" v="67" actId="1076"/>
          <ac:picMkLst>
            <pc:docMk/>
            <pc:sldMk cId="3351741733" sldId="455"/>
            <ac:picMk id="6" creationId="{BB14F01A-CBDE-622B-9214-41AD0C22DD7B}"/>
          </ac:picMkLst>
        </pc:picChg>
      </pc:sldChg>
      <pc:sldChg chg="addSp delSp modSp add replId">
        <pc:chgData name="CHEN, KATHY (PGR)" userId="S::u2267086@live.warwick.ac.uk::33ad319c-faab-44e7-b730-ab3160d18fae" providerId="AD" clId="Web-{03FF42CE-74F1-4D48-8408-0B1458CACA29}" dt="2023-02-28T01:37:09.630" v="80" actId="20577"/>
        <pc:sldMkLst>
          <pc:docMk/>
          <pc:sldMk cId="268734805" sldId="456"/>
        </pc:sldMkLst>
        <pc:spChg chg="mod">
          <ac:chgData name="CHEN, KATHY (PGR)" userId="S::u2267086@live.warwick.ac.uk::33ad319c-faab-44e7-b730-ab3160d18fae" providerId="AD" clId="Web-{03FF42CE-74F1-4D48-8408-0B1458CACA29}" dt="2023-02-28T01:37:09.630" v="80" actId="20577"/>
          <ac:spMkLst>
            <pc:docMk/>
            <pc:sldMk cId="268734805" sldId="456"/>
            <ac:spMk id="9" creationId="{3999A5CF-70EF-EF48-654B-3164EC0BDE79}"/>
          </ac:spMkLst>
        </pc:spChg>
        <pc:picChg chg="del">
          <ac:chgData name="CHEN, KATHY (PGR)" userId="S::u2267086@live.warwick.ac.uk::33ad319c-faab-44e7-b730-ab3160d18fae" providerId="AD" clId="Web-{03FF42CE-74F1-4D48-8408-0B1458CACA29}" dt="2023-02-28T01:36:48.660" v="73"/>
          <ac:picMkLst>
            <pc:docMk/>
            <pc:sldMk cId="268734805" sldId="456"/>
            <ac:picMk id="6" creationId="{BB14F01A-CBDE-622B-9214-41AD0C22DD7B}"/>
          </ac:picMkLst>
        </pc:picChg>
        <pc:picChg chg="add mod">
          <ac:chgData name="CHEN, KATHY (PGR)" userId="S::u2267086@live.warwick.ac.uk::33ad319c-faab-44e7-b730-ab3160d18fae" providerId="AD" clId="Web-{03FF42CE-74F1-4D48-8408-0B1458CACA29}" dt="2023-02-28T01:37:00.895" v="75" actId="1076"/>
          <ac:picMkLst>
            <pc:docMk/>
            <pc:sldMk cId="268734805" sldId="456"/>
            <ac:picMk id="8" creationId="{3F17C8D3-A71F-9253-2B16-7D5F2AF600EE}"/>
          </ac:picMkLst>
        </pc:picChg>
      </pc:sldChg>
      <pc:sldChg chg="addSp delSp modSp add replId">
        <pc:chgData name="CHEN, KATHY (PGR)" userId="S::u2267086@live.warwick.ac.uk::33ad319c-faab-44e7-b730-ab3160d18fae" providerId="AD" clId="Web-{03FF42CE-74F1-4D48-8408-0B1458CACA29}" dt="2023-02-28T01:37:44.834" v="89" actId="20577"/>
        <pc:sldMkLst>
          <pc:docMk/>
          <pc:sldMk cId="3833042368" sldId="457"/>
        </pc:sldMkLst>
        <pc:spChg chg="mod">
          <ac:chgData name="CHEN, KATHY (PGR)" userId="S::u2267086@live.warwick.ac.uk::33ad319c-faab-44e7-b730-ab3160d18fae" providerId="AD" clId="Web-{03FF42CE-74F1-4D48-8408-0B1458CACA29}" dt="2023-02-28T01:37:44.834" v="89" actId="20577"/>
          <ac:spMkLst>
            <pc:docMk/>
            <pc:sldMk cId="3833042368" sldId="457"/>
            <ac:spMk id="9" creationId="{3999A5CF-70EF-EF48-654B-3164EC0BDE79}"/>
          </ac:spMkLst>
        </pc:spChg>
        <pc:picChg chg="add mod">
          <ac:chgData name="CHEN, KATHY (PGR)" userId="S::u2267086@live.warwick.ac.uk::33ad319c-faab-44e7-b730-ab3160d18fae" providerId="AD" clId="Web-{03FF42CE-74F1-4D48-8408-0B1458CACA29}" dt="2023-02-28T01:37:39.537" v="87" actId="1076"/>
          <ac:picMkLst>
            <pc:docMk/>
            <pc:sldMk cId="3833042368" sldId="457"/>
            <ac:picMk id="6" creationId="{5AE78799-AF9F-B3D1-12E1-C8A41C0CFD45}"/>
          </ac:picMkLst>
        </pc:picChg>
        <pc:picChg chg="del">
          <ac:chgData name="CHEN, KATHY (PGR)" userId="S::u2267086@live.warwick.ac.uk::33ad319c-faab-44e7-b730-ab3160d18fae" providerId="AD" clId="Web-{03FF42CE-74F1-4D48-8408-0B1458CACA29}" dt="2023-02-28T01:37:13.380" v="82"/>
          <ac:picMkLst>
            <pc:docMk/>
            <pc:sldMk cId="3833042368" sldId="457"/>
            <ac:picMk id="8" creationId="{3F17C8D3-A71F-9253-2B16-7D5F2AF600EE}"/>
          </ac:picMkLst>
        </pc:picChg>
      </pc:sldChg>
      <pc:sldChg chg="addSp delSp modSp add replId">
        <pc:chgData name="CHEN, KATHY (PGR)" userId="S::u2267086@live.warwick.ac.uk::33ad319c-faab-44e7-b730-ab3160d18fae" providerId="AD" clId="Web-{03FF42CE-74F1-4D48-8408-0B1458CACA29}" dt="2023-02-28T01:38:30.429" v="104" actId="20577"/>
        <pc:sldMkLst>
          <pc:docMk/>
          <pc:sldMk cId="491476620" sldId="458"/>
        </pc:sldMkLst>
        <pc:spChg chg="mod">
          <ac:chgData name="CHEN, KATHY (PGR)" userId="S::u2267086@live.warwick.ac.uk::33ad319c-faab-44e7-b730-ab3160d18fae" providerId="AD" clId="Web-{03FF42CE-74F1-4D48-8408-0B1458CACA29}" dt="2023-02-28T01:38:30.429" v="104" actId="20577"/>
          <ac:spMkLst>
            <pc:docMk/>
            <pc:sldMk cId="491476620" sldId="458"/>
            <ac:spMk id="9" creationId="{3999A5CF-70EF-EF48-654B-3164EC0BDE79}"/>
          </ac:spMkLst>
        </pc:spChg>
        <pc:picChg chg="del">
          <ac:chgData name="CHEN, KATHY (PGR)" userId="S::u2267086@live.warwick.ac.uk::33ad319c-faab-44e7-b730-ab3160d18fae" providerId="AD" clId="Web-{03FF42CE-74F1-4D48-8408-0B1458CACA29}" dt="2023-02-28T01:37:50.928" v="91"/>
          <ac:picMkLst>
            <pc:docMk/>
            <pc:sldMk cId="491476620" sldId="458"/>
            <ac:picMk id="6" creationId="{5AE78799-AF9F-B3D1-12E1-C8A41C0CFD45}"/>
          </ac:picMkLst>
        </pc:picChg>
        <pc:picChg chg="add mod">
          <ac:chgData name="CHEN, KATHY (PGR)" userId="S::u2267086@live.warwick.ac.uk::33ad319c-faab-44e7-b730-ab3160d18fae" providerId="AD" clId="Web-{03FF42CE-74F1-4D48-8408-0B1458CACA29}" dt="2023-02-28T01:38:20.132" v="97" actId="1076"/>
          <ac:picMkLst>
            <pc:docMk/>
            <pc:sldMk cId="491476620" sldId="458"/>
            <ac:picMk id="8" creationId="{9B45394A-77D3-E520-CAF7-287B92749FA6}"/>
          </ac:picMkLst>
        </pc:picChg>
      </pc:sldChg>
      <pc:sldChg chg="delSp modSp add replId">
        <pc:chgData name="CHEN, KATHY (PGR)" userId="S::u2267086@live.warwick.ac.uk::33ad319c-faab-44e7-b730-ab3160d18fae" providerId="AD" clId="Web-{03FF42CE-74F1-4D48-8408-0B1458CACA29}" dt="2023-02-28T01:39:29.947" v="136" actId="20577"/>
        <pc:sldMkLst>
          <pc:docMk/>
          <pc:sldMk cId="492976155" sldId="459"/>
        </pc:sldMkLst>
        <pc:spChg chg="mod">
          <ac:chgData name="CHEN, KATHY (PGR)" userId="S::u2267086@live.warwick.ac.uk::33ad319c-faab-44e7-b730-ab3160d18fae" providerId="AD" clId="Web-{03FF42CE-74F1-4D48-8408-0B1458CACA29}" dt="2023-02-28T01:39:09.462" v="129" actId="20577"/>
          <ac:spMkLst>
            <pc:docMk/>
            <pc:sldMk cId="492976155" sldId="459"/>
            <ac:spMk id="2" creationId="{20C34B7D-E70A-2934-8E22-8DFD850923A8}"/>
          </ac:spMkLst>
        </pc:spChg>
        <pc:spChg chg="mod">
          <ac:chgData name="CHEN, KATHY (PGR)" userId="S::u2267086@live.warwick.ac.uk::33ad319c-faab-44e7-b730-ab3160d18fae" providerId="AD" clId="Web-{03FF42CE-74F1-4D48-8408-0B1458CACA29}" dt="2023-02-28T01:39:29.947" v="136" actId="20577"/>
          <ac:spMkLst>
            <pc:docMk/>
            <pc:sldMk cId="492976155" sldId="459"/>
            <ac:spMk id="9" creationId="{3999A5CF-70EF-EF48-654B-3164EC0BDE79}"/>
          </ac:spMkLst>
        </pc:spChg>
        <pc:picChg chg="del">
          <ac:chgData name="CHEN, KATHY (PGR)" userId="S::u2267086@live.warwick.ac.uk::33ad319c-faab-44e7-b730-ab3160d18fae" providerId="AD" clId="Web-{03FF42CE-74F1-4D48-8408-0B1458CACA29}" dt="2023-02-28T01:38:33.523" v="106"/>
          <ac:picMkLst>
            <pc:docMk/>
            <pc:sldMk cId="492976155" sldId="459"/>
            <ac:picMk id="8" creationId="{9B45394A-77D3-E520-CAF7-287B92749FA6}"/>
          </ac:picMkLst>
        </pc:picChg>
      </pc:sldChg>
      <pc:sldChg chg="addSp modSp add replId">
        <pc:chgData name="CHEN, KATHY (PGR)" userId="S::u2267086@live.warwick.ac.uk::33ad319c-faab-44e7-b730-ab3160d18fae" providerId="AD" clId="Web-{03FF42CE-74F1-4D48-8408-0B1458CACA29}" dt="2023-02-28T01:45:17.649" v="304" actId="20577"/>
        <pc:sldMkLst>
          <pc:docMk/>
          <pc:sldMk cId="1263007995" sldId="460"/>
        </pc:sldMkLst>
        <pc:spChg chg="mod">
          <ac:chgData name="CHEN, KATHY (PGR)" userId="S::u2267086@live.warwick.ac.uk::33ad319c-faab-44e7-b730-ab3160d18fae" providerId="AD" clId="Web-{03FF42CE-74F1-4D48-8408-0B1458CACA29}" dt="2023-02-28T01:45:17.649" v="304" actId="20577"/>
          <ac:spMkLst>
            <pc:docMk/>
            <pc:sldMk cId="1263007995" sldId="460"/>
            <ac:spMk id="9" creationId="{3999A5CF-70EF-EF48-654B-3164EC0BDE79}"/>
          </ac:spMkLst>
        </pc:spChg>
        <pc:picChg chg="add mod">
          <ac:chgData name="CHEN, KATHY (PGR)" userId="S::u2267086@live.warwick.ac.uk::33ad319c-faab-44e7-b730-ab3160d18fae" providerId="AD" clId="Web-{03FF42CE-74F1-4D48-8408-0B1458CACA29}" dt="2023-02-28T01:44:43.054" v="293" actId="1076"/>
          <ac:picMkLst>
            <pc:docMk/>
            <pc:sldMk cId="1263007995" sldId="460"/>
            <ac:picMk id="6" creationId="{F441CC1A-352B-2368-CDFE-36C28E66A4D4}"/>
          </ac:picMkLst>
        </pc:picChg>
        <pc:picChg chg="add mod">
          <ac:chgData name="CHEN, KATHY (PGR)" userId="S::u2267086@live.warwick.ac.uk::33ad319c-faab-44e7-b730-ab3160d18fae" providerId="AD" clId="Web-{03FF42CE-74F1-4D48-8408-0B1458CACA29}" dt="2023-02-28T01:44:31.538" v="289" actId="1076"/>
          <ac:picMkLst>
            <pc:docMk/>
            <pc:sldMk cId="1263007995" sldId="460"/>
            <ac:picMk id="8" creationId="{AB965F75-4D76-498D-F63F-8ED1371BD404}"/>
          </ac:picMkLst>
        </pc:picChg>
        <pc:picChg chg="add mod">
          <ac:chgData name="CHEN, KATHY (PGR)" userId="S::u2267086@live.warwick.ac.uk::33ad319c-faab-44e7-b730-ab3160d18fae" providerId="AD" clId="Web-{03FF42CE-74F1-4D48-8408-0B1458CACA29}" dt="2023-02-28T01:45:12.165" v="301" actId="1076"/>
          <ac:picMkLst>
            <pc:docMk/>
            <pc:sldMk cId="1263007995" sldId="460"/>
            <ac:picMk id="10" creationId="{AF7D9FA2-6760-21E3-5974-8757D1E247AB}"/>
          </ac:picMkLst>
        </pc:picChg>
      </pc:sldChg>
      <pc:sldChg chg="addSp delSp modSp add replId">
        <pc:chgData name="CHEN, KATHY (PGR)" userId="S::u2267086@live.warwick.ac.uk::33ad319c-faab-44e7-b730-ab3160d18fae" providerId="AD" clId="Web-{03FF42CE-74F1-4D48-8408-0B1458CACA29}" dt="2023-02-28T01:46:23.808" v="325" actId="20577"/>
        <pc:sldMkLst>
          <pc:docMk/>
          <pc:sldMk cId="4262654498" sldId="461"/>
        </pc:sldMkLst>
        <pc:spChg chg="mod">
          <ac:chgData name="CHEN, KATHY (PGR)" userId="S::u2267086@live.warwick.ac.uk::33ad319c-faab-44e7-b730-ab3160d18fae" providerId="AD" clId="Web-{03FF42CE-74F1-4D48-8408-0B1458CACA29}" dt="2023-02-28T01:46:23.808" v="325" actId="20577"/>
          <ac:spMkLst>
            <pc:docMk/>
            <pc:sldMk cId="4262654498" sldId="461"/>
            <ac:spMk id="9" creationId="{3999A5CF-70EF-EF48-654B-3164EC0BDE79}"/>
          </ac:spMkLst>
        </pc:spChg>
        <pc:picChg chg="del">
          <ac:chgData name="CHEN, KATHY (PGR)" userId="S::u2267086@live.warwick.ac.uk::33ad319c-faab-44e7-b730-ab3160d18fae" providerId="AD" clId="Web-{03FF42CE-74F1-4D48-8408-0B1458CACA29}" dt="2023-02-28T01:45:22.665" v="307"/>
          <ac:picMkLst>
            <pc:docMk/>
            <pc:sldMk cId="4262654498" sldId="461"/>
            <ac:picMk id="6" creationId="{F441CC1A-352B-2368-CDFE-36C28E66A4D4}"/>
          </ac:picMkLst>
        </pc:picChg>
        <pc:picChg chg="del">
          <ac:chgData name="CHEN, KATHY (PGR)" userId="S::u2267086@live.warwick.ac.uk::33ad319c-faab-44e7-b730-ab3160d18fae" providerId="AD" clId="Web-{03FF42CE-74F1-4D48-8408-0B1458CACA29}" dt="2023-02-28T01:45:21.477" v="306"/>
          <ac:picMkLst>
            <pc:docMk/>
            <pc:sldMk cId="4262654498" sldId="461"/>
            <ac:picMk id="8" creationId="{AB965F75-4D76-498D-F63F-8ED1371BD404}"/>
          </ac:picMkLst>
        </pc:picChg>
        <pc:picChg chg="del">
          <ac:chgData name="CHEN, KATHY (PGR)" userId="S::u2267086@live.warwick.ac.uk::33ad319c-faab-44e7-b730-ab3160d18fae" providerId="AD" clId="Web-{03FF42CE-74F1-4D48-8408-0B1458CACA29}" dt="2023-02-28T01:45:23.884" v="308"/>
          <ac:picMkLst>
            <pc:docMk/>
            <pc:sldMk cId="4262654498" sldId="461"/>
            <ac:picMk id="10" creationId="{AF7D9FA2-6760-21E3-5974-8757D1E247AB}"/>
          </ac:picMkLst>
        </pc:picChg>
        <pc:picChg chg="add mod">
          <ac:chgData name="CHEN, KATHY (PGR)" userId="S::u2267086@live.warwick.ac.uk::33ad319c-faab-44e7-b730-ab3160d18fae" providerId="AD" clId="Web-{03FF42CE-74F1-4D48-8408-0B1458CACA29}" dt="2023-02-28T01:46:04.307" v="315" actId="1076"/>
          <ac:picMkLst>
            <pc:docMk/>
            <pc:sldMk cId="4262654498" sldId="461"/>
            <ac:picMk id="11" creationId="{1BA3274F-78E9-9786-9775-6FDD06EC6B93}"/>
          </ac:picMkLst>
        </pc:picChg>
      </pc:sldChg>
      <pc:sldChg chg="addSp delSp modSp add replId">
        <pc:chgData name="CHEN, KATHY (PGR)" userId="S::u2267086@live.warwick.ac.uk::33ad319c-faab-44e7-b730-ab3160d18fae" providerId="AD" clId="Web-{03FF42CE-74F1-4D48-8408-0B1458CACA29}" dt="2023-02-28T01:49:06.737" v="377"/>
        <pc:sldMkLst>
          <pc:docMk/>
          <pc:sldMk cId="2978617794" sldId="462"/>
        </pc:sldMkLst>
        <pc:spChg chg="mod">
          <ac:chgData name="CHEN, KATHY (PGR)" userId="S::u2267086@live.warwick.ac.uk::33ad319c-faab-44e7-b730-ab3160d18fae" providerId="AD" clId="Web-{03FF42CE-74F1-4D48-8408-0B1458CACA29}" dt="2023-02-28T01:47:30.263" v="344" actId="20577"/>
          <ac:spMkLst>
            <pc:docMk/>
            <pc:sldMk cId="2978617794" sldId="462"/>
            <ac:spMk id="9" creationId="{3999A5CF-70EF-EF48-654B-3164EC0BDE79}"/>
          </ac:spMkLst>
        </pc:spChg>
        <pc:picChg chg="add del mod">
          <ac:chgData name="CHEN, KATHY (PGR)" userId="S::u2267086@live.warwick.ac.uk::33ad319c-faab-44e7-b730-ab3160d18fae" providerId="AD" clId="Web-{03FF42CE-74F1-4D48-8408-0B1458CACA29}" dt="2023-02-28T01:49:06.737" v="377"/>
          <ac:picMkLst>
            <pc:docMk/>
            <pc:sldMk cId="2978617794" sldId="462"/>
            <ac:picMk id="6" creationId="{F40AB291-9BA1-CB37-6F11-686CB973180E}"/>
          </ac:picMkLst>
        </pc:picChg>
        <pc:picChg chg="del">
          <ac:chgData name="CHEN, KATHY (PGR)" userId="S::u2267086@live.warwick.ac.uk::33ad319c-faab-44e7-b730-ab3160d18fae" providerId="AD" clId="Web-{03FF42CE-74F1-4D48-8408-0B1458CACA29}" dt="2023-02-28T01:46:30.089" v="327"/>
          <ac:picMkLst>
            <pc:docMk/>
            <pc:sldMk cId="2978617794" sldId="462"/>
            <ac:picMk id="11" creationId="{1BA3274F-78E9-9786-9775-6FDD06EC6B93}"/>
          </ac:picMkLst>
        </pc:picChg>
      </pc:sldChg>
      <pc:sldChg chg="modSp add replId">
        <pc:chgData name="CHEN, KATHY (PGR)" userId="S::u2267086@live.warwick.ac.uk::33ad319c-faab-44e7-b730-ab3160d18fae" providerId="AD" clId="Web-{03FF42CE-74F1-4D48-8408-0B1458CACA29}" dt="2023-02-28T01:49:01.940" v="376" actId="1076"/>
        <pc:sldMkLst>
          <pc:docMk/>
          <pc:sldMk cId="773189577" sldId="463"/>
        </pc:sldMkLst>
        <pc:spChg chg="mod">
          <ac:chgData name="CHEN, KATHY (PGR)" userId="S::u2267086@live.warwick.ac.uk::33ad319c-faab-44e7-b730-ab3160d18fae" providerId="AD" clId="Web-{03FF42CE-74F1-4D48-8408-0B1458CACA29}" dt="2023-02-28T01:48:56.736" v="375" actId="20577"/>
          <ac:spMkLst>
            <pc:docMk/>
            <pc:sldMk cId="773189577" sldId="463"/>
            <ac:spMk id="9" creationId="{3999A5CF-70EF-EF48-654B-3164EC0BDE79}"/>
          </ac:spMkLst>
        </pc:spChg>
        <pc:picChg chg="mod">
          <ac:chgData name="CHEN, KATHY (PGR)" userId="S::u2267086@live.warwick.ac.uk::33ad319c-faab-44e7-b730-ab3160d18fae" providerId="AD" clId="Web-{03FF42CE-74F1-4D48-8408-0B1458CACA29}" dt="2023-02-28T01:49:01.940" v="376" actId="1076"/>
          <ac:picMkLst>
            <pc:docMk/>
            <pc:sldMk cId="773189577" sldId="463"/>
            <ac:picMk id="6" creationId="{F40AB291-9BA1-CB37-6F11-686CB973180E}"/>
          </ac:picMkLst>
        </pc:picChg>
      </pc:sldChg>
      <pc:sldChg chg="delSp modSp add replId">
        <pc:chgData name="CHEN, KATHY (PGR)" userId="S::u2267086@live.warwick.ac.uk::33ad319c-faab-44e7-b730-ab3160d18fae" providerId="AD" clId="Web-{03FF42CE-74F1-4D48-8408-0B1458CACA29}" dt="2023-02-28T01:49:45.660" v="396" actId="20577"/>
        <pc:sldMkLst>
          <pc:docMk/>
          <pc:sldMk cId="2856215651" sldId="464"/>
        </pc:sldMkLst>
        <pc:spChg chg="mod">
          <ac:chgData name="CHEN, KATHY (PGR)" userId="S::u2267086@live.warwick.ac.uk::33ad319c-faab-44e7-b730-ab3160d18fae" providerId="AD" clId="Web-{03FF42CE-74F1-4D48-8408-0B1458CACA29}" dt="2023-02-28T01:49:45.660" v="396" actId="20577"/>
          <ac:spMkLst>
            <pc:docMk/>
            <pc:sldMk cId="2856215651" sldId="464"/>
            <ac:spMk id="9" creationId="{3999A5CF-70EF-EF48-654B-3164EC0BDE79}"/>
          </ac:spMkLst>
        </pc:spChg>
        <pc:picChg chg="del">
          <ac:chgData name="CHEN, KATHY (PGR)" userId="S::u2267086@live.warwick.ac.uk::33ad319c-faab-44e7-b730-ab3160d18fae" providerId="AD" clId="Web-{03FF42CE-74F1-4D48-8408-0B1458CACA29}" dt="2023-02-28T01:49:23.300" v="379"/>
          <ac:picMkLst>
            <pc:docMk/>
            <pc:sldMk cId="2856215651" sldId="464"/>
            <ac:picMk id="6" creationId="{F40AB291-9BA1-CB37-6F11-686CB973180E}"/>
          </ac:picMkLst>
        </pc:picChg>
      </pc:sldChg>
      <pc:sldChg chg="addSp modSp add replId">
        <pc:chgData name="CHEN, KATHY (PGR)" userId="S::u2267086@live.warwick.ac.uk::33ad319c-faab-44e7-b730-ab3160d18fae" providerId="AD" clId="Web-{03FF42CE-74F1-4D48-8408-0B1458CACA29}" dt="2023-02-28T01:50:27.193" v="407" actId="14100"/>
        <pc:sldMkLst>
          <pc:docMk/>
          <pc:sldMk cId="132157319" sldId="465"/>
        </pc:sldMkLst>
        <pc:spChg chg="mod">
          <ac:chgData name="CHEN, KATHY (PGR)" userId="S::u2267086@live.warwick.ac.uk::33ad319c-faab-44e7-b730-ab3160d18fae" providerId="AD" clId="Web-{03FF42CE-74F1-4D48-8408-0B1458CACA29}" dt="2023-02-28T01:49:52.973" v="399" actId="20577"/>
          <ac:spMkLst>
            <pc:docMk/>
            <pc:sldMk cId="132157319" sldId="465"/>
            <ac:spMk id="9" creationId="{3999A5CF-70EF-EF48-654B-3164EC0BDE79}"/>
          </ac:spMkLst>
        </pc:spChg>
        <pc:picChg chg="add mod">
          <ac:chgData name="CHEN, KATHY (PGR)" userId="S::u2267086@live.warwick.ac.uk::33ad319c-faab-44e7-b730-ab3160d18fae" providerId="AD" clId="Web-{03FF42CE-74F1-4D48-8408-0B1458CACA29}" dt="2023-02-28T01:50:27.193" v="407" actId="14100"/>
          <ac:picMkLst>
            <pc:docMk/>
            <pc:sldMk cId="132157319" sldId="465"/>
            <ac:picMk id="6" creationId="{373531E3-6ADB-2812-76F3-CE683FAC7F25}"/>
          </ac:picMkLst>
        </pc:picChg>
      </pc:sldChg>
      <pc:sldChg chg="delSp modSp add replId">
        <pc:chgData name="CHEN, KATHY (PGR)" userId="S::u2267086@live.warwick.ac.uk::33ad319c-faab-44e7-b730-ab3160d18fae" providerId="AD" clId="Web-{03FF42CE-74F1-4D48-8408-0B1458CACA29}" dt="2023-02-28T01:51:14.257" v="419" actId="20577"/>
        <pc:sldMkLst>
          <pc:docMk/>
          <pc:sldMk cId="2577113188" sldId="466"/>
        </pc:sldMkLst>
        <pc:spChg chg="mod">
          <ac:chgData name="CHEN, KATHY (PGR)" userId="S::u2267086@live.warwick.ac.uk::33ad319c-faab-44e7-b730-ab3160d18fae" providerId="AD" clId="Web-{03FF42CE-74F1-4D48-8408-0B1458CACA29}" dt="2023-02-28T01:51:14.257" v="419" actId="20577"/>
          <ac:spMkLst>
            <pc:docMk/>
            <pc:sldMk cId="2577113188" sldId="466"/>
            <ac:spMk id="9" creationId="{3999A5CF-70EF-EF48-654B-3164EC0BDE79}"/>
          </ac:spMkLst>
        </pc:spChg>
        <pc:picChg chg="del">
          <ac:chgData name="CHEN, KATHY (PGR)" userId="S::u2267086@live.warwick.ac.uk::33ad319c-faab-44e7-b730-ab3160d18fae" providerId="AD" clId="Web-{03FF42CE-74F1-4D48-8408-0B1458CACA29}" dt="2023-02-28T01:50:34.787" v="409"/>
          <ac:picMkLst>
            <pc:docMk/>
            <pc:sldMk cId="2577113188" sldId="466"/>
            <ac:picMk id="6" creationId="{373531E3-6ADB-2812-76F3-CE683FAC7F25}"/>
          </ac:picMkLst>
        </pc:picChg>
      </pc:sldChg>
      <pc:sldChg chg="addSp modSp add replId">
        <pc:chgData name="CHEN, KATHY (PGR)" userId="S::u2267086@live.warwick.ac.uk::33ad319c-faab-44e7-b730-ab3160d18fae" providerId="AD" clId="Web-{03FF42CE-74F1-4D48-8408-0B1458CACA29}" dt="2023-02-28T01:51:38.148" v="426" actId="14100"/>
        <pc:sldMkLst>
          <pc:docMk/>
          <pc:sldMk cId="1415556350" sldId="467"/>
        </pc:sldMkLst>
        <pc:spChg chg="mod">
          <ac:chgData name="CHEN, KATHY (PGR)" userId="S::u2267086@live.warwick.ac.uk::33ad319c-faab-44e7-b730-ab3160d18fae" providerId="AD" clId="Web-{03FF42CE-74F1-4D48-8408-0B1458CACA29}" dt="2023-02-28T01:51:20.616" v="422" actId="20577"/>
          <ac:spMkLst>
            <pc:docMk/>
            <pc:sldMk cId="1415556350" sldId="467"/>
            <ac:spMk id="9" creationId="{3999A5CF-70EF-EF48-654B-3164EC0BDE79}"/>
          </ac:spMkLst>
        </pc:spChg>
        <pc:picChg chg="add mod">
          <ac:chgData name="CHEN, KATHY (PGR)" userId="S::u2267086@live.warwick.ac.uk::33ad319c-faab-44e7-b730-ab3160d18fae" providerId="AD" clId="Web-{03FF42CE-74F1-4D48-8408-0B1458CACA29}" dt="2023-02-28T01:51:38.148" v="426" actId="14100"/>
          <ac:picMkLst>
            <pc:docMk/>
            <pc:sldMk cId="1415556350" sldId="467"/>
            <ac:picMk id="6" creationId="{44CD436A-A278-916A-5044-DFDB61BE98E4}"/>
          </ac:picMkLst>
        </pc:picChg>
      </pc:sldChg>
      <pc:sldChg chg="delSp modSp add replId">
        <pc:chgData name="CHEN, KATHY (PGR)" userId="S::u2267086@live.warwick.ac.uk::33ad319c-faab-44e7-b730-ab3160d18fae" providerId="AD" clId="Web-{03FF42CE-74F1-4D48-8408-0B1458CACA29}" dt="2023-02-28T01:52:52.154" v="438" actId="1076"/>
        <pc:sldMkLst>
          <pc:docMk/>
          <pc:sldMk cId="1486414231" sldId="468"/>
        </pc:sldMkLst>
        <pc:spChg chg="mod">
          <ac:chgData name="CHEN, KATHY (PGR)" userId="S::u2267086@live.warwick.ac.uk::33ad319c-faab-44e7-b730-ab3160d18fae" providerId="AD" clId="Web-{03FF42CE-74F1-4D48-8408-0B1458CACA29}" dt="2023-02-28T01:52:46.010" v="437" actId="1076"/>
          <ac:spMkLst>
            <pc:docMk/>
            <pc:sldMk cId="1486414231" sldId="468"/>
            <ac:spMk id="2" creationId="{20C34B7D-E70A-2934-8E22-8DFD850923A8}"/>
          </ac:spMkLst>
        </pc:spChg>
        <pc:spChg chg="mod">
          <ac:chgData name="CHEN, KATHY (PGR)" userId="S::u2267086@live.warwick.ac.uk::33ad319c-faab-44e7-b730-ab3160d18fae" providerId="AD" clId="Web-{03FF42CE-74F1-4D48-8408-0B1458CACA29}" dt="2023-02-28T01:52:52.154" v="438" actId="1076"/>
          <ac:spMkLst>
            <pc:docMk/>
            <pc:sldMk cId="1486414231" sldId="468"/>
            <ac:spMk id="9" creationId="{3999A5CF-70EF-EF48-654B-3164EC0BDE79}"/>
          </ac:spMkLst>
        </pc:spChg>
        <pc:picChg chg="del">
          <ac:chgData name="CHEN, KATHY (PGR)" userId="S::u2267086@live.warwick.ac.uk::33ad319c-faab-44e7-b730-ab3160d18fae" providerId="AD" clId="Web-{03FF42CE-74F1-4D48-8408-0B1458CACA29}" dt="2023-02-28T01:51:43.132" v="428"/>
          <ac:picMkLst>
            <pc:docMk/>
            <pc:sldMk cId="1486414231" sldId="468"/>
            <ac:picMk id="6" creationId="{44CD436A-A278-916A-5044-DFDB61BE98E4}"/>
          </ac:picMkLst>
        </pc:picChg>
      </pc:sldChg>
      <pc:sldChg chg="addSp modSp add replId">
        <pc:chgData name="CHEN, KATHY (PGR)" userId="S::u2267086@live.warwick.ac.uk::33ad319c-faab-44e7-b730-ab3160d18fae" providerId="AD" clId="Web-{03FF42CE-74F1-4D48-8408-0B1458CACA29}" dt="2023-02-28T01:53:33.171" v="451" actId="1076"/>
        <pc:sldMkLst>
          <pc:docMk/>
          <pc:sldMk cId="619185892" sldId="469"/>
        </pc:sldMkLst>
        <pc:spChg chg="mod">
          <ac:chgData name="CHEN, KATHY (PGR)" userId="S::u2267086@live.warwick.ac.uk::33ad319c-faab-44e7-b730-ab3160d18fae" providerId="AD" clId="Web-{03FF42CE-74F1-4D48-8408-0B1458CACA29}" dt="2023-02-28T01:53:13.374" v="445" actId="20577"/>
          <ac:spMkLst>
            <pc:docMk/>
            <pc:sldMk cId="619185892" sldId="469"/>
            <ac:spMk id="9" creationId="{3999A5CF-70EF-EF48-654B-3164EC0BDE79}"/>
          </ac:spMkLst>
        </pc:spChg>
        <pc:picChg chg="add mod">
          <ac:chgData name="CHEN, KATHY (PGR)" userId="S::u2267086@live.warwick.ac.uk::33ad319c-faab-44e7-b730-ab3160d18fae" providerId="AD" clId="Web-{03FF42CE-74F1-4D48-8408-0B1458CACA29}" dt="2023-02-28T01:53:33.171" v="451" actId="1076"/>
          <ac:picMkLst>
            <pc:docMk/>
            <pc:sldMk cId="619185892" sldId="469"/>
            <ac:picMk id="6" creationId="{85E153E6-9545-A3E6-E5ED-CFFFE0AFF099}"/>
          </ac:picMkLst>
        </pc:picChg>
      </pc:sldChg>
      <pc:sldChg chg="delSp modSp add replId">
        <pc:chgData name="CHEN, KATHY (PGR)" userId="S::u2267086@live.warwick.ac.uk::33ad319c-faab-44e7-b730-ab3160d18fae" providerId="AD" clId="Web-{03FF42CE-74F1-4D48-8408-0B1458CACA29}" dt="2023-02-28T01:54:58.646" v="474" actId="20577"/>
        <pc:sldMkLst>
          <pc:docMk/>
          <pc:sldMk cId="356852243" sldId="470"/>
        </pc:sldMkLst>
        <pc:spChg chg="mod">
          <ac:chgData name="CHEN, KATHY (PGR)" userId="S::u2267086@live.warwick.ac.uk::33ad319c-faab-44e7-b730-ab3160d18fae" providerId="AD" clId="Web-{03FF42CE-74F1-4D48-8408-0B1458CACA29}" dt="2023-02-28T01:54:25.986" v="464" actId="20577"/>
          <ac:spMkLst>
            <pc:docMk/>
            <pc:sldMk cId="356852243" sldId="470"/>
            <ac:spMk id="2" creationId="{20C34B7D-E70A-2934-8E22-8DFD850923A8}"/>
          </ac:spMkLst>
        </pc:spChg>
        <pc:spChg chg="mod">
          <ac:chgData name="CHEN, KATHY (PGR)" userId="S::u2267086@live.warwick.ac.uk::33ad319c-faab-44e7-b730-ab3160d18fae" providerId="AD" clId="Web-{03FF42CE-74F1-4D48-8408-0B1458CACA29}" dt="2023-02-28T01:54:58.646" v="474" actId="20577"/>
          <ac:spMkLst>
            <pc:docMk/>
            <pc:sldMk cId="356852243" sldId="470"/>
            <ac:spMk id="9" creationId="{3999A5CF-70EF-EF48-654B-3164EC0BDE79}"/>
          </ac:spMkLst>
        </pc:spChg>
        <pc:picChg chg="del">
          <ac:chgData name="CHEN, KATHY (PGR)" userId="S::u2267086@live.warwick.ac.uk::33ad319c-faab-44e7-b730-ab3160d18fae" providerId="AD" clId="Web-{03FF42CE-74F1-4D48-8408-0B1458CACA29}" dt="2023-02-28T01:53:38.375" v="453"/>
          <ac:picMkLst>
            <pc:docMk/>
            <pc:sldMk cId="356852243" sldId="470"/>
            <ac:picMk id="6" creationId="{85E153E6-9545-A3E6-E5ED-CFFFE0AFF099}"/>
          </ac:picMkLst>
        </pc:picChg>
      </pc:sldChg>
      <pc:sldChg chg="addSp modSp add replId">
        <pc:chgData name="CHEN, KATHY (PGR)" userId="S::u2267086@live.warwick.ac.uk::33ad319c-faab-44e7-b730-ab3160d18fae" providerId="AD" clId="Web-{03FF42CE-74F1-4D48-8408-0B1458CACA29}" dt="2023-02-28T01:56:55.306" v="522" actId="20577"/>
        <pc:sldMkLst>
          <pc:docMk/>
          <pc:sldMk cId="180401381" sldId="471"/>
        </pc:sldMkLst>
        <pc:spChg chg="mod">
          <ac:chgData name="CHEN, KATHY (PGR)" userId="S::u2267086@live.warwick.ac.uk::33ad319c-faab-44e7-b730-ab3160d18fae" providerId="AD" clId="Web-{03FF42CE-74F1-4D48-8408-0B1458CACA29}" dt="2023-02-28T01:56:55.306" v="522" actId="20577"/>
          <ac:spMkLst>
            <pc:docMk/>
            <pc:sldMk cId="180401381" sldId="471"/>
            <ac:spMk id="9" creationId="{3999A5CF-70EF-EF48-654B-3164EC0BDE79}"/>
          </ac:spMkLst>
        </pc:spChg>
        <pc:picChg chg="add mod">
          <ac:chgData name="CHEN, KATHY (PGR)" userId="S::u2267086@live.warwick.ac.uk::33ad319c-faab-44e7-b730-ab3160d18fae" providerId="AD" clId="Web-{03FF42CE-74F1-4D48-8408-0B1458CACA29}" dt="2023-02-28T01:56:35.289" v="508" actId="1076"/>
          <ac:picMkLst>
            <pc:docMk/>
            <pc:sldMk cId="180401381" sldId="471"/>
            <ac:picMk id="6" creationId="{2294BED3-0FD5-F04D-97E3-67387E4D25CC}"/>
          </ac:picMkLst>
        </pc:picChg>
        <pc:picChg chg="add mod">
          <ac:chgData name="CHEN, KATHY (PGR)" userId="S::u2267086@live.warwick.ac.uk::33ad319c-faab-44e7-b730-ab3160d18fae" providerId="AD" clId="Web-{03FF42CE-74F1-4D48-8408-0B1458CACA29}" dt="2023-02-28T01:56:31.805" v="507" actId="1076"/>
          <ac:picMkLst>
            <pc:docMk/>
            <pc:sldMk cId="180401381" sldId="471"/>
            <ac:picMk id="8" creationId="{A0ACE665-A957-70E8-9C97-701772FA632E}"/>
          </ac:picMkLst>
        </pc:picChg>
      </pc:sldChg>
      <pc:sldChg chg="addSp delSp modSp add replId">
        <pc:chgData name="CHEN, KATHY (PGR)" userId="S::u2267086@live.warwick.ac.uk::33ad319c-faab-44e7-b730-ab3160d18fae" providerId="AD" clId="Web-{03FF42CE-74F1-4D48-8408-0B1458CACA29}" dt="2023-02-28T01:58:48.140" v="559" actId="1076"/>
        <pc:sldMkLst>
          <pc:docMk/>
          <pc:sldMk cId="3871994779" sldId="472"/>
        </pc:sldMkLst>
        <pc:spChg chg="mod">
          <ac:chgData name="CHEN, KATHY (PGR)" userId="S::u2267086@live.warwick.ac.uk::33ad319c-faab-44e7-b730-ab3160d18fae" providerId="AD" clId="Web-{03FF42CE-74F1-4D48-8408-0B1458CACA29}" dt="2023-02-28T01:58:45.515" v="558" actId="20577"/>
          <ac:spMkLst>
            <pc:docMk/>
            <pc:sldMk cId="3871994779" sldId="472"/>
            <ac:spMk id="9" creationId="{3999A5CF-70EF-EF48-654B-3164EC0BDE79}"/>
          </ac:spMkLst>
        </pc:spChg>
        <pc:picChg chg="del">
          <ac:chgData name="CHEN, KATHY (PGR)" userId="S::u2267086@live.warwick.ac.uk::33ad319c-faab-44e7-b730-ab3160d18fae" providerId="AD" clId="Web-{03FF42CE-74F1-4D48-8408-0B1458CACA29}" dt="2023-02-28T01:57:00.368" v="525"/>
          <ac:picMkLst>
            <pc:docMk/>
            <pc:sldMk cId="3871994779" sldId="472"/>
            <ac:picMk id="6" creationId="{2294BED3-0FD5-F04D-97E3-67387E4D25CC}"/>
          </ac:picMkLst>
        </pc:picChg>
        <pc:picChg chg="del">
          <ac:chgData name="CHEN, KATHY (PGR)" userId="S::u2267086@live.warwick.ac.uk::33ad319c-faab-44e7-b730-ab3160d18fae" providerId="AD" clId="Web-{03FF42CE-74F1-4D48-8408-0B1458CACA29}" dt="2023-02-28T01:56:59.134" v="524"/>
          <ac:picMkLst>
            <pc:docMk/>
            <pc:sldMk cId="3871994779" sldId="472"/>
            <ac:picMk id="8" creationId="{A0ACE665-A957-70E8-9C97-701772FA632E}"/>
          </ac:picMkLst>
        </pc:picChg>
        <pc:picChg chg="add mod">
          <ac:chgData name="CHEN, KATHY (PGR)" userId="S::u2267086@live.warwick.ac.uk::33ad319c-faab-44e7-b730-ab3160d18fae" providerId="AD" clId="Web-{03FF42CE-74F1-4D48-8408-0B1458CACA29}" dt="2023-02-28T01:58:48.140" v="559" actId="1076"/>
          <ac:picMkLst>
            <pc:docMk/>
            <pc:sldMk cId="3871994779" sldId="472"/>
            <ac:picMk id="10" creationId="{72F6D278-8455-A24A-D86D-360DBAD35F34}"/>
          </ac:picMkLst>
        </pc:picChg>
      </pc:sldChg>
      <pc:sldChg chg="delSp modSp add replId">
        <pc:chgData name="CHEN, KATHY (PGR)" userId="S::u2267086@live.warwick.ac.uk::33ad319c-faab-44e7-b730-ab3160d18fae" providerId="AD" clId="Web-{03FF42CE-74F1-4D48-8408-0B1458CACA29}" dt="2023-02-28T01:59:26.547" v="582" actId="20577"/>
        <pc:sldMkLst>
          <pc:docMk/>
          <pc:sldMk cId="3922420059" sldId="473"/>
        </pc:sldMkLst>
        <pc:spChg chg="mod">
          <ac:chgData name="CHEN, KATHY (PGR)" userId="S::u2267086@live.warwick.ac.uk::33ad319c-faab-44e7-b730-ab3160d18fae" providerId="AD" clId="Web-{03FF42CE-74F1-4D48-8408-0B1458CACA29}" dt="2023-02-28T01:59:26.547" v="582" actId="20577"/>
          <ac:spMkLst>
            <pc:docMk/>
            <pc:sldMk cId="3922420059" sldId="473"/>
            <ac:spMk id="9" creationId="{3999A5CF-70EF-EF48-654B-3164EC0BDE79}"/>
          </ac:spMkLst>
        </pc:spChg>
        <pc:picChg chg="del">
          <ac:chgData name="CHEN, KATHY (PGR)" userId="S::u2267086@live.warwick.ac.uk::33ad319c-faab-44e7-b730-ab3160d18fae" providerId="AD" clId="Web-{03FF42CE-74F1-4D48-8408-0B1458CACA29}" dt="2023-02-28T01:58:12.529" v="553"/>
          <ac:picMkLst>
            <pc:docMk/>
            <pc:sldMk cId="3922420059" sldId="473"/>
            <ac:picMk id="10" creationId="{72F6D278-8455-A24A-D86D-360DBAD35F34}"/>
          </ac:picMkLst>
        </pc:picChg>
      </pc:sldChg>
      <pc:sldChg chg="addSp modSp add replId">
        <pc:chgData name="CHEN, KATHY (PGR)" userId="S::u2267086@live.warwick.ac.uk::33ad319c-faab-44e7-b730-ab3160d18fae" providerId="AD" clId="Web-{03FF42CE-74F1-4D48-8408-0B1458CACA29}" dt="2023-02-28T02:01:07.238" v="625" actId="20577"/>
        <pc:sldMkLst>
          <pc:docMk/>
          <pc:sldMk cId="2435515433" sldId="474"/>
        </pc:sldMkLst>
        <pc:spChg chg="mod">
          <ac:chgData name="CHEN, KATHY (PGR)" userId="S::u2267086@live.warwick.ac.uk::33ad319c-faab-44e7-b730-ab3160d18fae" providerId="AD" clId="Web-{03FF42CE-74F1-4D48-8408-0B1458CACA29}" dt="2023-02-28T02:01:07.238" v="625" actId="20577"/>
          <ac:spMkLst>
            <pc:docMk/>
            <pc:sldMk cId="2435515433" sldId="474"/>
            <ac:spMk id="9" creationId="{3999A5CF-70EF-EF48-654B-3164EC0BDE79}"/>
          </ac:spMkLst>
        </pc:spChg>
        <pc:picChg chg="add mod">
          <ac:chgData name="CHEN, KATHY (PGR)" userId="S::u2267086@live.warwick.ac.uk::33ad319c-faab-44e7-b730-ab3160d18fae" providerId="AD" clId="Web-{03FF42CE-74F1-4D48-8408-0B1458CACA29}" dt="2023-02-28T01:59:56.814" v="591" actId="1076"/>
          <ac:picMkLst>
            <pc:docMk/>
            <pc:sldMk cId="2435515433" sldId="474"/>
            <ac:picMk id="6" creationId="{AA890775-B40E-2002-2851-ABC976C86925}"/>
          </ac:picMkLst>
        </pc:picChg>
      </pc:sldChg>
      <pc:sldChg chg="delSp modSp add replId">
        <pc:chgData name="CHEN, KATHY (PGR)" userId="S::u2267086@live.warwick.ac.uk::33ad319c-faab-44e7-b730-ab3160d18fae" providerId="AD" clId="Web-{03FF42CE-74F1-4D48-8408-0B1458CACA29}" dt="2023-02-28T02:01:49.505" v="642" actId="1076"/>
        <pc:sldMkLst>
          <pc:docMk/>
          <pc:sldMk cId="788343336" sldId="475"/>
        </pc:sldMkLst>
        <pc:spChg chg="mod">
          <ac:chgData name="CHEN, KATHY (PGR)" userId="S::u2267086@live.warwick.ac.uk::33ad319c-faab-44e7-b730-ab3160d18fae" providerId="AD" clId="Web-{03FF42CE-74F1-4D48-8408-0B1458CACA29}" dt="2023-02-28T02:01:49.505" v="642" actId="1076"/>
          <ac:spMkLst>
            <pc:docMk/>
            <pc:sldMk cId="788343336" sldId="475"/>
            <ac:spMk id="9" creationId="{3999A5CF-70EF-EF48-654B-3164EC0BDE79}"/>
          </ac:spMkLst>
        </pc:spChg>
        <pc:picChg chg="del">
          <ac:chgData name="CHEN, KATHY (PGR)" userId="S::u2267086@live.warwick.ac.uk::33ad319c-faab-44e7-b730-ab3160d18fae" providerId="AD" clId="Web-{03FF42CE-74F1-4D48-8408-0B1458CACA29}" dt="2023-02-28T02:01:10.348" v="627"/>
          <ac:picMkLst>
            <pc:docMk/>
            <pc:sldMk cId="788343336" sldId="475"/>
            <ac:picMk id="6" creationId="{AA890775-B40E-2002-2851-ABC976C8692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2/28/2023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2/28/2023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a:solidFill>
                  <a:schemeClr val="accent6">
                    <a:lumMod val="75000"/>
                  </a:schemeClr>
                </a:solidFill>
                <a:latin typeface="Arial Black" panose="020B0A04020102020204" pitchFamily="34" charset="0"/>
              </a:rPr>
              <a:t>  </a:t>
            </a:r>
            <a:r>
              <a:rPr lang="en-US" sz="2000" b="1">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a:solidFill>
                  <a:schemeClr val="accent5">
                    <a:lumMod val="75000"/>
                  </a:schemeClr>
                </a:solidFill>
              </a:rPr>
              <a:t>https://</a:t>
            </a:r>
            <a:r>
              <a:rPr lang="en-AU" b="1" err="1">
                <a:solidFill>
                  <a:schemeClr val="accent5">
                    <a:lumMod val="75000"/>
                  </a:schemeClr>
                </a:solidFill>
              </a:rPr>
              <a:t>www.nsric.ca</a:t>
            </a:r>
            <a:endParaRPr lang="en-US" b="1">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5133080" cy="523220"/>
          </a:xfrm>
          <a:prstGeom prst="rect">
            <a:avLst/>
          </a:prstGeom>
          <a:noFill/>
        </p:spPr>
        <p:txBody>
          <a:bodyPr wrap="square" lIns="91440" tIns="45720" rIns="91440" bIns="45720" rtlCol="0" anchor="t">
            <a:spAutoFit/>
          </a:bodyPr>
          <a:lstStyle/>
          <a:p>
            <a:pPr algn="ctr"/>
            <a:r>
              <a:rPr lang="en-US" sz="2800" b="1">
                <a:solidFill>
                  <a:srgbClr val="002060"/>
                </a:solidFill>
                <a:latin typeface="Arial Black"/>
                <a:cs typeface="Arial"/>
              </a:rPr>
              <a:t>Essentials of Marketing</a:t>
            </a:r>
            <a:endParaRPr lang="en-US"/>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a:solidFill>
                  <a:srgbClr val="00B050"/>
                </a:solidFill>
                <a:latin typeface="Arial Black"/>
                <a:cs typeface="Arial"/>
              </a:rPr>
              <a:t>    </a:t>
            </a:r>
            <a:r>
              <a:rPr lang="en-US">
                <a:solidFill>
                  <a:srgbClr val="002060"/>
                </a:solidFill>
                <a:latin typeface="Arial Black"/>
                <a:cs typeface="Arial"/>
              </a:rPr>
              <a:t>Instructor: Kathy Chen </a:t>
            </a:r>
            <a:r>
              <a:rPr lang="en-US" sz="2000">
                <a:solidFill>
                  <a:srgbClr val="002060"/>
                </a:solidFill>
                <a:latin typeface="Arial Black"/>
                <a:cs typeface="Arial"/>
              </a:rPr>
              <a:t> </a:t>
            </a:r>
            <a:endParaRPr lang="en-US"/>
          </a:p>
          <a:p>
            <a:pPr marL="347345" indent="-347345">
              <a:tabLst>
                <a:tab pos="347663" algn="l"/>
              </a:tabLst>
            </a:pPr>
            <a:r>
              <a:rPr lang="en-US">
                <a:solidFill>
                  <a:srgbClr val="002060"/>
                </a:solidFill>
                <a:latin typeface="Arial"/>
                <a:cs typeface="Arial"/>
              </a:rPr>
              <a:t>	Marketing Program, OE Division</a:t>
            </a:r>
            <a:endParaRPr lang="en-US">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a:solidFill>
                  <a:srgbClr val="002060"/>
                </a:solidFill>
                <a:latin typeface="Arial"/>
                <a:cs typeface="Arial"/>
              </a:rPr>
              <a:t>	E-mail: kathyjchen18@gmail.com</a:t>
            </a:r>
            <a:endParaRPr lang="en-US" sz="190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1.3 Competition</a:t>
            </a:r>
          </a:p>
        </p:txBody>
      </p:sp>
      <p:sp>
        <p:nvSpPr>
          <p:cNvPr id="9" name="TextBox 8">
            <a:extLst>
              <a:ext uri="{FF2B5EF4-FFF2-40B4-BE49-F238E27FC236}">
                <a16:creationId xmlns:a16="http://schemas.microsoft.com/office/drawing/2014/main" id="{3999A5CF-70EF-EF48-654B-3164EC0BDE79}"/>
              </a:ext>
            </a:extLst>
          </p:cNvPr>
          <p:cNvSpPr txBox="1"/>
          <p:nvPr/>
        </p:nvSpPr>
        <p:spPr>
          <a:xfrm>
            <a:off x="353684" y="1173192"/>
            <a:ext cx="836474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latin typeface="Arial"/>
              <a:cs typeface="Arial"/>
            </a:endParaRPr>
          </a:p>
          <a:p>
            <a:r>
              <a:rPr lang="en-US" sz="2000" b="1">
                <a:latin typeface="Arial"/>
                <a:cs typeface="Arial"/>
              </a:rPr>
              <a:t>A decrease in a substitute’s price decreases my sales</a:t>
            </a:r>
            <a:endParaRPr lang="en-US" sz="2000">
              <a:latin typeface="Arial"/>
              <a:cs typeface="Arial"/>
            </a:endParaRPr>
          </a:p>
          <a:p>
            <a:r>
              <a:rPr lang="en-US" sz="2000">
                <a:latin typeface="Arial"/>
                <a:ea typeface="Open Sans"/>
                <a:cs typeface="Arial"/>
              </a:rPr>
              <a:t>The next scenario that you should be aware of is a decrease in a substitute’s price decreasing sales. Now, two brands of butter are competitors, but if I replace butter with jam – that is if the consumer is willing to switch between butter and jam – then jam is a substitute. Thus, when jam prices drop, jam’s own sales will go up, but butter sales will go down. So, a decrease in a substitute’s price will </a:t>
            </a:r>
            <a:endParaRPr lang="en-US">
              <a:ea typeface="Open Sans"/>
            </a:endParaRPr>
          </a:p>
          <a:p>
            <a:r>
              <a:rPr lang="en-US" sz="2000">
                <a:latin typeface="Arial"/>
                <a:ea typeface="Open Sans"/>
                <a:cs typeface="Arial"/>
              </a:rPr>
              <a:t>decrease my own sales</a:t>
            </a:r>
            <a:endParaRPr lang="en-US"/>
          </a:p>
          <a:p>
            <a:endParaRPr lang="en-US" sz="2000" b="1"/>
          </a:p>
          <a:p>
            <a:endParaRPr lang="en-US" sz="2000" b="1"/>
          </a:p>
          <a:p>
            <a:endParaRPr lang="en-US" sz="2000">
              <a:ea typeface="Open Sans"/>
            </a:endParaRPr>
          </a:p>
        </p:txBody>
      </p:sp>
      <p:pic>
        <p:nvPicPr>
          <p:cNvPr id="6" name="Picture 9">
            <a:extLst>
              <a:ext uri="{FF2B5EF4-FFF2-40B4-BE49-F238E27FC236}">
                <a16:creationId xmlns:a16="http://schemas.microsoft.com/office/drawing/2014/main" id="{5AE78799-AF9F-B3D1-12E1-C8A41C0CFD45}"/>
              </a:ext>
            </a:extLst>
          </p:cNvPr>
          <p:cNvPicPr>
            <a:picLocks noChangeAspect="1"/>
          </p:cNvPicPr>
          <p:nvPr/>
        </p:nvPicPr>
        <p:blipFill>
          <a:blip r:embed="rId2"/>
          <a:stretch>
            <a:fillRect/>
          </a:stretch>
        </p:blipFill>
        <p:spPr>
          <a:xfrm>
            <a:off x="5975230" y="3423249"/>
            <a:ext cx="2743200" cy="2743200"/>
          </a:xfrm>
          <a:prstGeom prst="rect">
            <a:avLst/>
          </a:prstGeom>
        </p:spPr>
      </p:pic>
    </p:spTree>
    <p:extLst>
      <p:ext uri="{BB962C8B-B14F-4D97-AF65-F5344CB8AC3E}">
        <p14:creationId xmlns:p14="http://schemas.microsoft.com/office/powerpoint/2010/main" val="3833042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1.3 Competition</a:t>
            </a:r>
          </a:p>
        </p:txBody>
      </p:sp>
      <p:sp>
        <p:nvSpPr>
          <p:cNvPr id="9" name="TextBox 8">
            <a:extLst>
              <a:ext uri="{FF2B5EF4-FFF2-40B4-BE49-F238E27FC236}">
                <a16:creationId xmlns:a16="http://schemas.microsoft.com/office/drawing/2014/main" id="{3999A5CF-70EF-EF48-654B-3164EC0BDE79}"/>
              </a:ext>
            </a:extLst>
          </p:cNvPr>
          <p:cNvSpPr txBox="1"/>
          <p:nvPr/>
        </p:nvSpPr>
        <p:spPr>
          <a:xfrm>
            <a:off x="353684" y="1173192"/>
            <a:ext cx="8364745"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latin typeface="Arial"/>
              <a:cs typeface="Arial"/>
            </a:endParaRPr>
          </a:p>
          <a:p>
            <a:r>
              <a:rPr lang="en-US" sz="2000" b="1">
                <a:latin typeface="Arial"/>
                <a:cs typeface="Arial"/>
              </a:rPr>
              <a:t>A decrease in a complement’s price increases my sales</a:t>
            </a:r>
            <a:endParaRPr lang="en-US" sz="2000">
              <a:latin typeface="Arial"/>
              <a:cs typeface="Arial"/>
            </a:endParaRPr>
          </a:p>
          <a:p>
            <a:r>
              <a:rPr lang="en-US" sz="2000">
                <a:latin typeface="Arial"/>
                <a:ea typeface="Open Sans"/>
                <a:cs typeface="Arial"/>
              </a:rPr>
              <a:t>The final term that you should be confident with is a ‘complement’ (with an ‘e’). What is a complement? Think of printers and ink cartridges, or razors and blades. These are complements: things that go together. If we reduce the price of a printer, its own sales will go up, but because more printers have been sold, there will be greater sales of ink as well. Similarly, if you drop the price of razors, more razors get sold, which means that there will be more sales of blades too. </a:t>
            </a:r>
            <a:endParaRPr lang="en-US">
              <a:ea typeface="Open Sans"/>
            </a:endParaRPr>
          </a:p>
          <a:p>
            <a:r>
              <a:rPr lang="en-US" sz="2000">
                <a:latin typeface="Arial"/>
                <a:ea typeface="Open Sans"/>
                <a:cs typeface="Arial"/>
              </a:rPr>
              <a:t>So, a decrease in a complement’s price will </a:t>
            </a:r>
            <a:endParaRPr lang="en-US">
              <a:ea typeface="Open Sans"/>
            </a:endParaRPr>
          </a:p>
          <a:p>
            <a:r>
              <a:rPr lang="en-US" sz="2000">
                <a:latin typeface="Arial"/>
                <a:ea typeface="Open Sans"/>
                <a:cs typeface="Arial"/>
              </a:rPr>
              <a:t>increase my own sales. Please be very careful </a:t>
            </a:r>
            <a:endParaRPr lang="en-US">
              <a:ea typeface="Open Sans"/>
            </a:endParaRPr>
          </a:p>
          <a:p>
            <a:r>
              <a:rPr lang="en-US" sz="2000">
                <a:latin typeface="Arial"/>
                <a:ea typeface="Open Sans"/>
                <a:cs typeface="Arial"/>
              </a:rPr>
              <a:t>and remember these technical rules regarding </a:t>
            </a:r>
            <a:endParaRPr lang="en-US">
              <a:ea typeface="Open Sans"/>
            </a:endParaRPr>
          </a:p>
          <a:p>
            <a:r>
              <a:rPr lang="en-US" sz="2000">
                <a:latin typeface="Arial"/>
                <a:ea typeface="Open Sans"/>
                <a:cs typeface="Arial"/>
              </a:rPr>
              <a:t>competitors.</a:t>
            </a:r>
            <a:endParaRPr lang="en-US"/>
          </a:p>
          <a:p>
            <a:endParaRPr lang="en-US" sz="2000" b="1"/>
          </a:p>
          <a:p>
            <a:endParaRPr lang="en-US" sz="2000" b="1"/>
          </a:p>
          <a:p>
            <a:endParaRPr lang="en-US" sz="2000">
              <a:ea typeface="Open Sans"/>
            </a:endParaRPr>
          </a:p>
        </p:txBody>
      </p:sp>
      <p:pic>
        <p:nvPicPr>
          <p:cNvPr id="8" name="Picture 9" descr="A picture containing person, hand&#10;&#10;Description automatically generated">
            <a:extLst>
              <a:ext uri="{FF2B5EF4-FFF2-40B4-BE49-F238E27FC236}">
                <a16:creationId xmlns:a16="http://schemas.microsoft.com/office/drawing/2014/main" id="{9B45394A-77D3-E520-CAF7-287B92749FA6}"/>
              </a:ext>
            </a:extLst>
          </p:cNvPr>
          <p:cNvPicPr>
            <a:picLocks noChangeAspect="1"/>
          </p:cNvPicPr>
          <p:nvPr/>
        </p:nvPicPr>
        <p:blipFill>
          <a:blip r:embed="rId2"/>
          <a:stretch>
            <a:fillRect/>
          </a:stretch>
        </p:blipFill>
        <p:spPr>
          <a:xfrm>
            <a:off x="6119003" y="3638910"/>
            <a:ext cx="2743200" cy="2743200"/>
          </a:xfrm>
          <a:prstGeom prst="rect">
            <a:avLst/>
          </a:prstGeom>
        </p:spPr>
      </p:pic>
    </p:spTree>
    <p:extLst>
      <p:ext uri="{BB962C8B-B14F-4D97-AF65-F5344CB8AC3E}">
        <p14:creationId xmlns:p14="http://schemas.microsoft.com/office/powerpoint/2010/main" val="491476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2: Competition</a:t>
            </a:r>
            <a:endParaRPr lang="en-US"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1.4 Perceptual Map</a:t>
            </a:r>
          </a:p>
        </p:txBody>
      </p:sp>
      <p:sp>
        <p:nvSpPr>
          <p:cNvPr id="9" name="TextBox 8">
            <a:extLst>
              <a:ext uri="{FF2B5EF4-FFF2-40B4-BE49-F238E27FC236}">
                <a16:creationId xmlns:a16="http://schemas.microsoft.com/office/drawing/2014/main" id="{3999A5CF-70EF-EF48-654B-3164EC0BDE79}"/>
              </a:ext>
            </a:extLst>
          </p:cNvPr>
          <p:cNvSpPr txBox="1"/>
          <p:nvPr/>
        </p:nvSpPr>
        <p:spPr>
          <a:xfrm>
            <a:off x="353684" y="1316966"/>
            <a:ext cx="8364745"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1. The concept and benefits of perceptual maps</a:t>
            </a:r>
            <a:endParaRPr lang="en-US" sz="2000">
              <a:latin typeface="Arial"/>
              <a:cs typeface="Arial"/>
            </a:endParaRPr>
          </a:p>
          <a:p>
            <a:r>
              <a:rPr lang="en-US" sz="2000" b="1">
                <a:latin typeface="Arial"/>
                <a:cs typeface="Arial"/>
              </a:rPr>
              <a:t>Perceptual maps: how consumers view our brand</a:t>
            </a:r>
            <a:endParaRPr lang="en-US" sz="2000">
              <a:latin typeface="Arial"/>
              <a:cs typeface="Arial"/>
            </a:endParaRPr>
          </a:p>
          <a:p>
            <a:r>
              <a:rPr lang="en-US" sz="2000">
                <a:latin typeface="Arial"/>
                <a:cs typeface="Arial"/>
              </a:rPr>
              <a:t>A </a:t>
            </a:r>
            <a:r>
              <a:rPr lang="en-US" sz="2000">
                <a:latin typeface="Arial"/>
                <a:ea typeface="Open Sans"/>
                <a:cs typeface="Arial"/>
              </a:rPr>
              <a:t>perceptual map is really about how consumers look at our brand based on their individual perceptions.</a:t>
            </a:r>
            <a:endParaRPr lang="en-US" sz="2000"/>
          </a:p>
          <a:p>
            <a:endParaRPr lang="en-US" sz="2000">
              <a:latin typeface="Arial"/>
              <a:ea typeface="Open Sans"/>
              <a:cs typeface="Arial"/>
            </a:endParaRPr>
          </a:p>
          <a:p>
            <a:r>
              <a:rPr lang="en-US" sz="2000" b="1">
                <a:latin typeface="Arial"/>
                <a:ea typeface="Open Sans"/>
                <a:cs typeface="Arial"/>
              </a:rPr>
              <a:t>Perceptual maps allow marketing managers to discover three things:</a:t>
            </a:r>
            <a:endParaRPr lang="en-US" sz="2000"/>
          </a:p>
          <a:p>
            <a:pPr marL="285750" indent="-285750">
              <a:buFont typeface="Arial"/>
              <a:buChar char="•"/>
            </a:pPr>
            <a:r>
              <a:rPr lang="en-US" sz="2000" b="1">
                <a:latin typeface="Arial"/>
                <a:ea typeface="Open Sans"/>
                <a:cs typeface="Arial"/>
              </a:rPr>
              <a:t>how consumers view their brand</a:t>
            </a:r>
            <a:endParaRPr lang="en-US" sz="2000"/>
          </a:p>
          <a:p>
            <a:pPr marL="285750" indent="-285750">
              <a:buFont typeface="Arial"/>
              <a:buChar char="•"/>
            </a:pPr>
            <a:r>
              <a:rPr lang="en-US" sz="2000" b="1">
                <a:latin typeface="Arial"/>
                <a:ea typeface="Open Sans"/>
                <a:cs typeface="Arial"/>
              </a:rPr>
              <a:t>which brands they consider to be their closest competitors</a:t>
            </a:r>
            <a:endParaRPr lang="en-US" sz="2000"/>
          </a:p>
          <a:p>
            <a:pPr marL="285750" indent="-285750">
              <a:buFont typeface="Arial"/>
              <a:buChar char="•"/>
            </a:pPr>
            <a:r>
              <a:rPr lang="en-US" sz="2000" b="1">
                <a:latin typeface="Arial"/>
                <a:ea typeface="Open Sans"/>
                <a:cs typeface="Arial"/>
              </a:rPr>
              <a:t>which attributes seem to be most responsible for these perceived differences.</a:t>
            </a:r>
            <a:endParaRPr lang="en-US" b="1"/>
          </a:p>
          <a:p>
            <a:endParaRPr lang="en-US" sz="2000">
              <a:ea typeface="Open Sans"/>
            </a:endParaRPr>
          </a:p>
          <a:p>
            <a:r>
              <a:rPr lang="en-US" sz="2000">
                <a:latin typeface="Arial"/>
                <a:ea typeface="Open Sans"/>
                <a:cs typeface="Arial"/>
              </a:rPr>
              <a:t>Not only will we be looking into what the consumer’s beliefs are, but we will also know which brands they think are similar to our brand. </a:t>
            </a:r>
            <a:endParaRPr lang="en-US">
              <a:latin typeface="Arial"/>
              <a:cs typeface="Arial"/>
            </a:endParaRPr>
          </a:p>
          <a:p>
            <a:endParaRPr lang="en-US" sz="2000" b="1"/>
          </a:p>
          <a:p>
            <a:endParaRPr lang="en-US" sz="2000" b="1"/>
          </a:p>
          <a:p>
            <a:endParaRPr lang="en-US" sz="2000">
              <a:ea typeface="Open Sans"/>
            </a:endParaRPr>
          </a:p>
        </p:txBody>
      </p:sp>
    </p:spTree>
    <p:extLst>
      <p:ext uri="{BB962C8B-B14F-4D97-AF65-F5344CB8AC3E}">
        <p14:creationId xmlns:p14="http://schemas.microsoft.com/office/powerpoint/2010/main" val="492976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2: Competition</a:t>
            </a:r>
            <a:endParaRPr lang="en-US"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1.4 Perceptual Map</a:t>
            </a:r>
          </a:p>
        </p:txBody>
      </p:sp>
      <p:sp>
        <p:nvSpPr>
          <p:cNvPr id="9" name="TextBox 8">
            <a:extLst>
              <a:ext uri="{FF2B5EF4-FFF2-40B4-BE49-F238E27FC236}">
                <a16:creationId xmlns:a16="http://schemas.microsoft.com/office/drawing/2014/main" id="{3999A5CF-70EF-EF48-654B-3164EC0BDE79}"/>
              </a:ext>
            </a:extLst>
          </p:cNvPr>
          <p:cNvSpPr txBox="1"/>
          <p:nvPr/>
        </p:nvSpPr>
        <p:spPr>
          <a:xfrm>
            <a:off x="353684" y="1316966"/>
            <a:ext cx="8566028"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The benefits of creating a perceptual map</a:t>
            </a:r>
            <a:endParaRPr lang="en-US" sz="2000">
              <a:latin typeface="Arial"/>
              <a:cs typeface="Arial"/>
            </a:endParaRPr>
          </a:p>
          <a:p>
            <a:r>
              <a:rPr lang="en-US" sz="2000">
                <a:latin typeface="Arial"/>
                <a:cs typeface="Arial"/>
              </a:rPr>
              <a:t>Why</a:t>
            </a:r>
            <a:r>
              <a:rPr lang="en-US" sz="2000">
                <a:latin typeface="Arial"/>
                <a:ea typeface="Open Sans"/>
                <a:cs typeface="Arial"/>
              </a:rPr>
              <a:t> would we want to do this? What are the benefits?</a:t>
            </a:r>
            <a:endParaRPr lang="en-US" sz="2000"/>
          </a:p>
          <a:p>
            <a:endParaRPr lang="en-US" sz="2000" b="1">
              <a:latin typeface="Arial"/>
              <a:cs typeface="Arial"/>
            </a:endParaRPr>
          </a:p>
          <a:p>
            <a:r>
              <a:rPr lang="en-US" sz="2000" b="1">
                <a:latin typeface="Arial"/>
                <a:cs typeface="Arial"/>
              </a:rPr>
              <a:t>Visual presentation of information</a:t>
            </a:r>
            <a:endParaRPr lang="en-US" sz="2000">
              <a:latin typeface="Arial"/>
              <a:cs typeface="Arial"/>
            </a:endParaRPr>
          </a:p>
          <a:p>
            <a:r>
              <a:rPr lang="en-US" sz="2000">
                <a:latin typeface="Arial"/>
                <a:ea typeface="Open Sans"/>
                <a:cs typeface="Arial"/>
              </a:rPr>
              <a:t>As it is visual, a perceptual map is very amenable to being </a:t>
            </a:r>
            <a:endParaRPr lang="en-US">
              <a:ea typeface="Open Sans"/>
            </a:endParaRPr>
          </a:p>
          <a:p>
            <a:r>
              <a:rPr lang="en-US" sz="2000">
                <a:latin typeface="Arial"/>
                <a:ea typeface="Open Sans"/>
                <a:cs typeface="Arial"/>
              </a:rPr>
              <a:t>quickly looked at when managers need to make decisions.</a:t>
            </a:r>
            <a:endParaRPr lang="en-US"/>
          </a:p>
          <a:p>
            <a:endParaRPr lang="en-US" sz="2000" b="1">
              <a:latin typeface="Arial"/>
              <a:cs typeface="Arial"/>
            </a:endParaRPr>
          </a:p>
          <a:p>
            <a:r>
              <a:rPr lang="en-US" sz="2000" b="1">
                <a:latin typeface="Arial"/>
                <a:cs typeface="Arial"/>
              </a:rPr>
              <a:t>Quantitative data</a:t>
            </a:r>
            <a:endParaRPr lang="en-US" sz="2000">
              <a:latin typeface="Arial"/>
              <a:cs typeface="Arial"/>
            </a:endParaRPr>
          </a:p>
          <a:p>
            <a:r>
              <a:rPr lang="en-US" sz="2000">
                <a:latin typeface="Arial"/>
                <a:ea typeface="Open Sans"/>
                <a:cs typeface="Arial"/>
              </a:rPr>
              <a:t>A perceptual map is a technical formal method based on </a:t>
            </a:r>
          </a:p>
          <a:p>
            <a:r>
              <a:rPr lang="en-US" sz="2000">
                <a:latin typeface="Arial"/>
                <a:ea typeface="Open Sans"/>
                <a:cs typeface="Arial"/>
              </a:rPr>
              <a:t>quantitative data.</a:t>
            </a:r>
            <a:endParaRPr lang="en-US" sz="2000">
              <a:latin typeface="Arial"/>
              <a:cs typeface="Arial"/>
            </a:endParaRPr>
          </a:p>
          <a:p>
            <a:endParaRPr lang="en-US" sz="2000" b="1">
              <a:ea typeface="Open Sans"/>
            </a:endParaRPr>
          </a:p>
          <a:p>
            <a:r>
              <a:rPr lang="en-US" sz="2000" b="1">
                <a:latin typeface="Arial"/>
                <a:cs typeface="Arial"/>
              </a:rPr>
              <a:t>Useful for multiple purposes</a:t>
            </a:r>
            <a:endParaRPr lang="en-US" sz="2000">
              <a:latin typeface="Arial"/>
              <a:cs typeface="Arial"/>
            </a:endParaRPr>
          </a:p>
          <a:p>
            <a:r>
              <a:rPr lang="en-US" sz="2000">
                <a:latin typeface="Arial"/>
                <a:ea typeface="Open Sans"/>
                <a:cs typeface="Arial"/>
              </a:rPr>
              <a:t>It is very useful for getting a managerial feel, launching a new </a:t>
            </a:r>
            <a:endParaRPr lang="en-US">
              <a:latin typeface="Arial"/>
              <a:ea typeface="Open Sans"/>
              <a:cs typeface="Arial"/>
            </a:endParaRPr>
          </a:p>
          <a:p>
            <a:r>
              <a:rPr lang="en-US" sz="2000">
                <a:latin typeface="Arial"/>
                <a:ea typeface="Open Sans"/>
                <a:cs typeface="Arial"/>
              </a:rPr>
              <a:t>product or for situations when you want to change a certain </a:t>
            </a:r>
            <a:endParaRPr lang="en-US">
              <a:latin typeface="Arial"/>
              <a:ea typeface="Open Sans"/>
              <a:cs typeface="Arial"/>
            </a:endParaRPr>
          </a:p>
          <a:p>
            <a:r>
              <a:rPr lang="en-US" sz="2000">
                <a:latin typeface="Arial"/>
                <a:ea typeface="Open Sans"/>
                <a:cs typeface="Arial"/>
              </a:rPr>
              <a:t>attribute of your product a little bit.</a:t>
            </a:r>
            <a:endParaRPr lang="en-US">
              <a:latin typeface="Arial"/>
              <a:cs typeface="Arial"/>
            </a:endParaRPr>
          </a:p>
          <a:p>
            <a:endParaRPr lang="en-US" sz="2000" b="1">
              <a:ea typeface="Open Sans"/>
            </a:endParaRPr>
          </a:p>
          <a:p>
            <a:endParaRPr lang="en-US" sz="2000">
              <a:ea typeface="Open Sans"/>
            </a:endParaRPr>
          </a:p>
        </p:txBody>
      </p:sp>
      <p:pic>
        <p:nvPicPr>
          <p:cNvPr id="6" name="Picture 7" descr="Icon&#10;&#10;Description automatically generated">
            <a:extLst>
              <a:ext uri="{FF2B5EF4-FFF2-40B4-BE49-F238E27FC236}">
                <a16:creationId xmlns:a16="http://schemas.microsoft.com/office/drawing/2014/main" id="{F441CC1A-352B-2368-CDFE-36C28E66A4D4}"/>
              </a:ext>
            </a:extLst>
          </p:cNvPr>
          <p:cNvPicPr>
            <a:picLocks noChangeAspect="1"/>
          </p:cNvPicPr>
          <p:nvPr/>
        </p:nvPicPr>
        <p:blipFill>
          <a:blip r:embed="rId2"/>
          <a:stretch>
            <a:fillRect/>
          </a:stretch>
        </p:blipFill>
        <p:spPr>
          <a:xfrm>
            <a:off x="7599873" y="2119467"/>
            <a:ext cx="1161692" cy="1181332"/>
          </a:xfrm>
          <a:prstGeom prst="rect">
            <a:avLst/>
          </a:prstGeom>
        </p:spPr>
      </p:pic>
      <p:pic>
        <p:nvPicPr>
          <p:cNvPr id="8" name="Picture 9" descr="Icon&#10;&#10;Description automatically generated">
            <a:extLst>
              <a:ext uri="{FF2B5EF4-FFF2-40B4-BE49-F238E27FC236}">
                <a16:creationId xmlns:a16="http://schemas.microsoft.com/office/drawing/2014/main" id="{AB965F75-4D76-498D-F63F-8ED1371BD404}"/>
              </a:ext>
            </a:extLst>
          </p:cNvPr>
          <p:cNvPicPr>
            <a:picLocks noChangeAspect="1"/>
          </p:cNvPicPr>
          <p:nvPr/>
        </p:nvPicPr>
        <p:blipFill>
          <a:blip r:embed="rId3"/>
          <a:stretch>
            <a:fillRect/>
          </a:stretch>
        </p:blipFill>
        <p:spPr>
          <a:xfrm>
            <a:off x="7571117" y="3427806"/>
            <a:ext cx="1262333" cy="1267596"/>
          </a:xfrm>
          <a:prstGeom prst="rect">
            <a:avLst/>
          </a:prstGeom>
        </p:spPr>
      </p:pic>
      <p:pic>
        <p:nvPicPr>
          <p:cNvPr id="10" name="Picture 10" descr="Icon&#10;&#10;Description automatically generated">
            <a:extLst>
              <a:ext uri="{FF2B5EF4-FFF2-40B4-BE49-F238E27FC236}">
                <a16:creationId xmlns:a16="http://schemas.microsoft.com/office/drawing/2014/main" id="{AF7D9FA2-6760-21E3-5974-8757D1E247AB}"/>
              </a:ext>
            </a:extLst>
          </p:cNvPr>
          <p:cNvPicPr>
            <a:picLocks noChangeAspect="1"/>
          </p:cNvPicPr>
          <p:nvPr/>
        </p:nvPicPr>
        <p:blipFill>
          <a:blip r:embed="rId4"/>
          <a:stretch>
            <a:fillRect/>
          </a:stretch>
        </p:blipFill>
        <p:spPr>
          <a:xfrm>
            <a:off x="7643004" y="4822411"/>
            <a:ext cx="1276710" cy="1267595"/>
          </a:xfrm>
          <a:prstGeom prst="rect">
            <a:avLst/>
          </a:prstGeom>
        </p:spPr>
      </p:pic>
    </p:spTree>
    <p:extLst>
      <p:ext uri="{BB962C8B-B14F-4D97-AF65-F5344CB8AC3E}">
        <p14:creationId xmlns:p14="http://schemas.microsoft.com/office/powerpoint/2010/main" val="1263007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2: Competition</a:t>
            </a:r>
            <a:endParaRPr lang="en-US"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1.4 Perceptual Map</a:t>
            </a:r>
          </a:p>
        </p:txBody>
      </p:sp>
      <p:sp>
        <p:nvSpPr>
          <p:cNvPr id="9" name="TextBox 8">
            <a:extLst>
              <a:ext uri="{FF2B5EF4-FFF2-40B4-BE49-F238E27FC236}">
                <a16:creationId xmlns:a16="http://schemas.microsoft.com/office/drawing/2014/main" id="{3999A5CF-70EF-EF48-654B-3164EC0BDE79}"/>
              </a:ext>
            </a:extLst>
          </p:cNvPr>
          <p:cNvSpPr txBox="1"/>
          <p:nvPr/>
        </p:nvSpPr>
        <p:spPr>
          <a:xfrm>
            <a:off x="353684" y="1316966"/>
            <a:ext cx="8566028"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2. Step 1</a:t>
            </a:r>
            <a:endParaRPr lang="en-US" sz="2000">
              <a:latin typeface="Arial"/>
              <a:cs typeface="Arial"/>
            </a:endParaRPr>
          </a:p>
          <a:p>
            <a:r>
              <a:rPr lang="en-US" sz="2000">
                <a:latin typeface="Arial"/>
                <a:cs typeface="Arial"/>
              </a:rPr>
              <a:t>The first step is to ask consumers to identify important attributes and evaluate brands.</a:t>
            </a:r>
            <a:endParaRPr lang="en-US" sz="2000"/>
          </a:p>
          <a:p>
            <a:r>
              <a:rPr lang="en-US" sz="2000">
                <a:latin typeface="Arial"/>
                <a:cs typeface="Arial"/>
              </a:rPr>
              <a:t>Imagine that </a:t>
            </a:r>
            <a:r>
              <a:rPr lang="en-US" sz="2000">
                <a:latin typeface="Arial"/>
                <a:ea typeface="Open Sans"/>
                <a:cs typeface="Arial"/>
              </a:rPr>
              <a:t>we want to launch a new beer on the market. The following example explains how to create the perceptual map to analyze the competition existing in the market.</a:t>
            </a:r>
            <a:endParaRPr lang="en-US" sz="2000"/>
          </a:p>
          <a:p>
            <a:r>
              <a:rPr lang="en-US" sz="2000">
                <a:latin typeface="Arial"/>
                <a:cs typeface="Arial"/>
              </a:rPr>
              <a:t>First, we conduct preliminary interviews and surveys with customers to select </a:t>
            </a:r>
            <a:r>
              <a:rPr lang="en-US" sz="2000">
                <a:latin typeface="Arial"/>
                <a:ea typeface="Open Sans"/>
                <a:cs typeface="Arial"/>
              </a:rPr>
              <a:t>a set of attributes. At this stage, we ask them what attributes are important to them. We also identify a set of brands</a:t>
            </a:r>
            <a:endParaRPr lang="en-US">
              <a:ea typeface="Open Sans"/>
            </a:endParaRPr>
          </a:p>
          <a:p>
            <a:r>
              <a:rPr lang="en-US" sz="2000">
                <a:latin typeface="Arial"/>
                <a:ea typeface="Open Sans"/>
                <a:cs typeface="Arial"/>
              </a:rPr>
              <a:t>by creating focus groups and asking consumers </a:t>
            </a:r>
            <a:endParaRPr lang="en-US">
              <a:ea typeface="Open Sans"/>
            </a:endParaRPr>
          </a:p>
          <a:p>
            <a:r>
              <a:rPr lang="en-US" sz="2000">
                <a:latin typeface="Arial"/>
                <a:ea typeface="Open Sans"/>
                <a:cs typeface="Arial"/>
              </a:rPr>
              <a:t>about a whole list of brands that we think they </a:t>
            </a:r>
            <a:endParaRPr lang="en-US">
              <a:ea typeface="Open Sans"/>
            </a:endParaRPr>
          </a:p>
          <a:p>
            <a:r>
              <a:rPr lang="en-US" sz="2000">
                <a:latin typeface="Arial"/>
                <a:ea typeface="Open Sans"/>
                <a:cs typeface="Arial"/>
              </a:rPr>
              <a:t>may consider to be our competitors. Finally, we </a:t>
            </a:r>
            <a:endParaRPr lang="en-US">
              <a:ea typeface="Open Sans"/>
            </a:endParaRPr>
          </a:p>
          <a:p>
            <a:r>
              <a:rPr lang="en-US" sz="2000">
                <a:latin typeface="Arial"/>
                <a:ea typeface="Open Sans"/>
                <a:cs typeface="Arial"/>
              </a:rPr>
              <a:t>have customers evaluate all of these brands on </a:t>
            </a:r>
            <a:endParaRPr lang="en-US">
              <a:ea typeface="Open Sans"/>
            </a:endParaRPr>
          </a:p>
          <a:p>
            <a:r>
              <a:rPr lang="en-US" sz="2000">
                <a:latin typeface="Arial"/>
                <a:ea typeface="Open Sans"/>
                <a:cs typeface="Arial"/>
              </a:rPr>
              <a:t>those attributes.</a:t>
            </a:r>
            <a:endParaRPr lang="en-US"/>
          </a:p>
          <a:p>
            <a:endParaRPr lang="en-US" sz="2000" b="1">
              <a:latin typeface="Arial"/>
              <a:cs typeface="Arial"/>
            </a:endParaRPr>
          </a:p>
          <a:p>
            <a:endParaRPr lang="en-US" sz="2000" b="1">
              <a:ea typeface="Open Sans"/>
            </a:endParaRPr>
          </a:p>
          <a:p>
            <a:endParaRPr lang="en-US" sz="2000">
              <a:ea typeface="Open Sans"/>
            </a:endParaRPr>
          </a:p>
        </p:txBody>
      </p:sp>
      <p:pic>
        <p:nvPicPr>
          <p:cNvPr id="11" name="Picture 11" descr="Two people looking at a tablet&#10;&#10;Description automatically generated">
            <a:extLst>
              <a:ext uri="{FF2B5EF4-FFF2-40B4-BE49-F238E27FC236}">
                <a16:creationId xmlns:a16="http://schemas.microsoft.com/office/drawing/2014/main" id="{1BA3274F-78E9-9786-9775-6FDD06EC6B93}"/>
              </a:ext>
            </a:extLst>
          </p:cNvPr>
          <p:cNvPicPr>
            <a:picLocks noChangeAspect="1"/>
          </p:cNvPicPr>
          <p:nvPr/>
        </p:nvPicPr>
        <p:blipFill>
          <a:blip r:embed="rId2"/>
          <a:stretch>
            <a:fillRect/>
          </a:stretch>
        </p:blipFill>
        <p:spPr>
          <a:xfrm>
            <a:off x="6075872" y="3825815"/>
            <a:ext cx="2743200" cy="2743200"/>
          </a:xfrm>
          <a:prstGeom prst="rect">
            <a:avLst/>
          </a:prstGeom>
        </p:spPr>
      </p:pic>
    </p:spTree>
    <p:extLst>
      <p:ext uri="{BB962C8B-B14F-4D97-AF65-F5344CB8AC3E}">
        <p14:creationId xmlns:p14="http://schemas.microsoft.com/office/powerpoint/2010/main" val="4262654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1.4 Perceptual Map</a:t>
            </a:r>
          </a:p>
        </p:txBody>
      </p:sp>
      <p:sp>
        <p:nvSpPr>
          <p:cNvPr id="9" name="TextBox 8">
            <a:extLst>
              <a:ext uri="{FF2B5EF4-FFF2-40B4-BE49-F238E27FC236}">
                <a16:creationId xmlns:a16="http://schemas.microsoft.com/office/drawing/2014/main" id="{3999A5CF-70EF-EF48-654B-3164EC0BDE79}"/>
              </a:ext>
            </a:extLst>
          </p:cNvPr>
          <p:cNvSpPr txBox="1"/>
          <p:nvPr/>
        </p:nvSpPr>
        <p:spPr>
          <a:xfrm>
            <a:off x="353684" y="1316966"/>
            <a:ext cx="856602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3. Step 2</a:t>
            </a:r>
            <a:endParaRPr lang="en-US" sz="2000">
              <a:latin typeface="Arial"/>
              <a:cs typeface="Arial"/>
            </a:endParaRPr>
          </a:p>
          <a:p>
            <a:r>
              <a:rPr lang="en-US" sz="2000">
                <a:latin typeface="Arial"/>
                <a:cs typeface="Arial"/>
              </a:rPr>
              <a:t>The second step is to select the </a:t>
            </a:r>
            <a:r>
              <a:rPr lang="en-US" sz="2000">
                <a:latin typeface="Arial"/>
                <a:ea typeface="Open Sans"/>
                <a:cs typeface="Arial"/>
              </a:rPr>
              <a:t>most </a:t>
            </a:r>
            <a:r>
              <a:rPr lang="en-US" sz="2000">
                <a:latin typeface="Arial"/>
                <a:cs typeface="Arial"/>
              </a:rPr>
              <a:t>important attributes.</a:t>
            </a:r>
            <a:endParaRPr lang="en-US" sz="2000"/>
          </a:p>
          <a:p>
            <a:r>
              <a:rPr lang="en-US" sz="2000">
                <a:latin typeface="Arial"/>
                <a:cs typeface="Arial"/>
              </a:rPr>
              <a:t>Using the data </a:t>
            </a:r>
            <a:r>
              <a:rPr lang="en-US" sz="2000">
                <a:latin typeface="Arial"/>
                <a:ea typeface="Open Sans"/>
                <a:cs typeface="Arial"/>
              </a:rPr>
              <a:t>we have collected in the previous step</a:t>
            </a:r>
            <a:r>
              <a:rPr lang="en-US" sz="2000">
                <a:latin typeface="Arial"/>
                <a:cs typeface="Arial"/>
              </a:rPr>
              <a:t>, the next thing to do is to compute the average attributes for each </a:t>
            </a:r>
            <a:r>
              <a:rPr lang="en-US" sz="2000">
                <a:latin typeface="Arial"/>
                <a:ea typeface="Open Sans"/>
                <a:cs typeface="Arial"/>
              </a:rPr>
              <a:t>of these brands. Marketers do this by using factor analysis (many </a:t>
            </a:r>
            <a:r>
              <a:rPr lang="en-US" sz="2000" err="1">
                <a:latin typeface="Arial"/>
                <a:ea typeface="Open Sans"/>
                <a:cs typeface="Arial"/>
              </a:rPr>
              <a:t>softwares</a:t>
            </a:r>
            <a:r>
              <a:rPr lang="en-US" sz="2000">
                <a:latin typeface="Arial"/>
                <a:ea typeface="Open Sans"/>
                <a:cs typeface="Arial"/>
              </a:rPr>
              <a:t> to do this are available). </a:t>
            </a:r>
            <a:endParaRPr lang="en-US">
              <a:ea typeface="Open Sans"/>
            </a:endParaRPr>
          </a:p>
          <a:p>
            <a:endParaRPr lang="en-US" sz="2000">
              <a:latin typeface="Arial"/>
              <a:ea typeface="Open Sans"/>
              <a:cs typeface="Arial"/>
            </a:endParaRPr>
          </a:p>
          <a:p>
            <a:r>
              <a:rPr lang="en-US" sz="2000">
                <a:latin typeface="Arial"/>
                <a:ea typeface="Open Sans"/>
                <a:cs typeface="Arial"/>
              </a:rPr>
              <a:t>This technique identifies the most important attributes. If you look at the picture in this case, the two most important attributes that were identified were whether the beer was heavy or light (plotted on the Y-axis) and whether it was a premium-price product or a budget-price product (plotted on the X-axis).</a:t>
            </a:r>
            <a:endParaRPr lang="en-US"/>
          </a:p>
          <a:p>
            <a:br>
              <a:rPr lang="en-US"/>
            </a:br>
            <a:endParaRPr lang="en-US"/>
          </a:p>
          <a:p>
            <a:endParaRPr lang="en-US" sz="2000" b="1"/>
          </a:p>
          <a:p>
            <a:endParaRPr lang="en-US" sz="2000" b="1">
              <a:latin typeface="Arial"/>
              <a:cs typeface="Arial"/>
            </a:endParaRPr>
          </a:p>
          <a:p>
            <a:endParaRPr lang="en-US" sz="2000" b="1">
              <a:ea typeface="Open Sans"/>
            </a:endParaRPr>
          </a:p>
          <a:p>
            <a:endParaRPr lang="en-US" sz="2000">
              <a:ea typeface="Open Sans"/>
            </a:endParaRPr>
          </a:p>
        </p:txBody>
      </p:sp>
    </p:spTree>
    <p:extLst>
      <p:ext uri="{BB962C8B-B14F-4D97-AF65-F5344CB8AC3E}">
        <p14:creationId xmlns:p14="http://schemas.microsoft.com/office/powerpoint/2010/main" val="2978617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1.4 Perceptual Map</a:t>
            </a:r>
          </a:p>
        </p:txBody>
      </p:sp>
      <p:sp>
        <p:nvSpPr>
          <p:cNvPr id="9" name="TextBox 8">
            <a:extLst>
              <a:ext uri="{FF2B5EF4-FFF2-40B4-BE49-F238E27FC236}">
                <a16:creationId xmlns:a16="http://schemas.microsoft.com/office/drawing/2014/main" id="{3999A5CF-70EF-EF48-654B-3164EC0BDE79}"/>
              </a:ext>
            </a:extLst>
          </p:cNvPr>
          <p:cNvSpPr txBox="1"/>
          <p:nvPr/>
        </p:nvSpPr>
        <p:spPr>
          <a:xfrm>
            <a:off x="353684" y="1316966"/>
            <a:ext cx="8566028"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3. Step 2</a:t>
            </a:r>
            <a:endParaRPr lang="en-US" sz="2000" dirty="0">
              <a:latin typeface="Arial"/>
              <a:cs typeface="Arial"/>
            </a:endParaRPr>
          </a:p>
          <a:p>
            <a:r>
              <a:rPr lang="en-US" sz="2000" dirty="0">
                <a:latin typeface="Arial"/>
                <a:cs typeface="Arial"/>
              </a:rPr>
              <a:t>Next, we plot the rest of the attributes on the map in the sense of factor analysis (in blue boxes). If you look at the upper right-hand side, between the attributes 'heavy' and 'premium', you </a:t>
            </a:r>
            <a:endParaRPr lang="en-US">
              <a:latin typeface="Arial"/>
              <a:cs typeface="Arial"/>
            </a:endParaRPr>
          </a:p>
          <a:p>
            <a:r>
              <a:rPr lang="en-US" sz="2000" dirty="0">
                <a:latin typeface="Arial"/>
                <a:cs typeface="Arial"/>
              </a:rPr>
              <a:t>will see such attributes as </a:t>
            </a:r>
            <a:endParaRPr lang="en-US">
              <a:latin typeface="Arial"/>
              <a:cs typeface="Arial"/>
            </a:endParaRPr>
          </a:p>
          <a:p>
            <a:r>
              <a:rPr lang="en-US" sz="2000" dirty="0">
                <a:latin typeface="Arial"/>
                <a:cs typeface="Arial"/>
              </a:rPr>
              <a:t>‘popular with men’, and then, </a:t>
            </a:r>
            <a:endParaRPr lang="en-US" dirty="0">
              <a:latin typeface="Arial"/>
              <a:cs typeface="Arial"/>
            </a:endParaRPr>
          </a:p>
          <a:p>
            <a:r>
              <a:rPr lang="en-US" sz="2000" dirty="0">
                <a:latin typeface="Arial"/>
                <a:cs typeface="Arial"/>
              </a:rPr>
              <a:t>‘dining out’ and ‘special occasions’. </a:t>
            </a:r>
            <a:endParaRPr lang="en-US" dirty="0">
              <a:latin typeface="Arial"/>
              <a:cs typeface="Arial"/>
            </a:endParaRPr>
          </a:p>
          <a:p>
            <a:endParaRPr lang="en-US" sz="2000">
              <a:latin typeface="Arial"/>
              <a:cs typeface="Arial"/>
            </a:endParaRPr>
          </a:p>
          <a:p>
            <a:endParaRPr lang="en-US" sz="2000">
              <a:latin typeface="Arial"/>
              <a:cs typeface="Arial"/>
            </a:endParaRPr>
          </a:p>
          <a:p>
            <a:endParaRPr lang="en-US" sz="2000" dirty="0">
              <a:latin typeface="Arial"/>
              <a:cs typeface="Arial"/>
            </a:endParaRPr>
          </a:p>
          <a:p>
            <a:r>
              <a:rPr lang="en-US" sz="2000" dirty="0">
                <a:latin typeface="Arial"/>
                <a:cs typeface="Arial"/>
              </a:rPr>
              <a:t>If you look at the </a:t>
            </a:r>
            <a:endParaRPr lang="en-US">
              <a:latin typeface="Arial"/>
              <a:cs typeface="Arial"/>
            </a:endParaRPr>
          </a:p>
          <a:p>
            <a:r>
              <a:rPr lang="en-US" sz="2000" dirty="0">
                <a:latin typeface="Arial"/>
                <a:cs typeface="Arial"/>
              </a:rPr>
              <a:t>lower right-hand side, </a:t>
            </a:r>
            <a:endParaRPr lang="en-US" dirty="0">
              <a:latin typeface="Arial"/>
              <a:cs typeface="Arial"/>
            </a:endParaRPr>
          </a:p>
          <a:p>
            <a:r>
              <a:rPr lang="en-US" sz="2000" dirty="0">
                <a:latin typeface="Arial"/>
                <a:cs typeface="Arial"/>
              </a:rPr>
              <a:t>between the attributes </a:t>
            </a:r>
            <a:endParaRPr lang="en-US">
              <a:latin typeface="Arial"/>
              <a:cs typeface="Arial"/>
            </a:endParaRPr>
          </a:p>
          <a:p>
            <a:r>
              <a:rPr lang="en-US" sz="2000" dirty="0">
                <a:latin typeface="Arial"/>
                <a:cs typeface="Arial"/>
              </a:rPr>
              <a:t>‘premium’ and ‘light’, </a:t>
            </a:r>
            <a:endParaRPr lang="en-US" dirty="0">
              <a:latin typeface="Arial"/>
              <a:cs typeface="Arial"/>
            </a:endParaRPr>
          </a:p>
          <a:p>
            <a:r>
              <a:rPr lang="en-US" sz="2000" dirty="0">
                <a:latin typeface="Arial"/>
                <a:cs typeface="Arial"/>
              </a:rPr>
              <a:t>you will find </a:t>
            </a:r>
            <a:endParaRPr lang="en-US">
              <a:latin typeface="Arial"/>
              <a:cs typeface="Arial"/>
            </a:endParaRPr>
          </a:p>
          <a:p>
            <a:r>
              <a:rPr lang="en-US" sz="2000" dirty="0">
                <a:latin typeface="Arial"/>
                <a:cs typeface="Arial"/>
              </a:rPr>
              <a:t>attributes like </a:t>
            </a:r>
            <a:endParaRPr lang="en-US">
              <a:latin typeface="Arial"/>
              <a:cs typeface="Arial"/>
            </a:endParaRPr>
          </a:p>
          <a:p>
            <a:r>
              <a:rPr lang="en-US" sz="2000" dirty="0">
                <a:latin typeface="Arial"/>
                <a:cs typeface="Arial"/>
              </a:rPr>
              <a:t>‘popular with women’, ‘less filling’, and so on.</a:t>
            </a:r>
            <a:endParaRPr lang="en-US" dirty="0">
              <a:latin typeface="Arial"/>
              <a:cs typeface="Arial"/>
            </a:endParaRPr>
          </a:p>
          <a:p>
            <a:br>
              <a:rPr lang="en-US" dirty="0"/>
            </a:br>
            <a:endParaRPr lang="en-US"/>
          </a:p>
          <a:p>
            <a:endParaRPr lang="en-US" sz="2000" b="1"/>
          </a:p>
          <a:p>
            <a:endParaRPr lang="en-US" sz="2000" b="1">
              <a:latin typeface="Arial"/>
              <a:cs typeface="Arial"/>
            </a:endParaRPr>
          </a:p>
          <a:p>
            <a:endParaRPr lang="en-US" sz="2000" b="1">
              <a:ea typeface="Open Sans"/>
            </a:endParaRPr>
          </a:p>
          <a:p>
            <a:endParaRPr lang="en-US" sz="2000">
              <a:ea typeface="Open Sans"/>
            </a:endParaRPr>
          </a:p>
        </p:txBody>
      </p:sp>
      <p:pic>
        <p:nvPicPr>
          <p:cNvPr id="6" name="Picture 7" descr="Diagram&#10;&#10;Description automatically generated">
            <a:extLst>
              <a:ext uri="{FF2B5EF4-FFF2-40B4-BE49-F238E27FC236}">
                <a16:creationId xmlns:a16="http://schemas.microsoft.com/office/drawing/2014/main" id="{F40AB291-9BA1-CB37-6F11-686CB973180E}"/>
              </a:ext>
            </a:extLst>
          </p:cNvPr>
          <p:cNvPicPr>
            <a:picLocks noChangeAspect="1"/>
          </p:cNvPicPr>
          <p:nvPr/>
        </p:nvPicPr>
        <p:blipFill>
          <a:blip r:embed="rId2"/>
          <a:stretch>
            <a:fillRect/>
          </a:stretch>
        </p:blipFill>
        <p:spPr>
          <a:xfrm>
            <a:off x="2424023" y="2072374"/>
            <a:ext cx="6725727" cy="4409778"/>
          </a:xfrm>
          <a:prstGeom prst="rect">
            <a:avLst/>
          </a:prstGeom>
        </p:spPr>
      </p:pic>
    </p:spTree>
    <p:extLst>
      <p:ext uri="{BB962C8B-B14F-4D97-AF65-F5344CB8AC3E}">
        <p14:creationId xmlns:p14="http://schemas.microsoft.com/office/powerpoint/2010/main" val="77318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1.4 Perceptual Map</a:t>
            </a:r>
          </a:p>
        </p:txBody>
      </p:sp>
      <p:sp>
        <p:nvSpPr>
          <p:cNvPr id="9" name="TextBox 8">
            <a:extLst>
              <a:ext uri="{FF2B5EF4-FFF2-40B4-BE49-F238E27FC236}">
                <a16:creationId xmlns:a16="http://schemas.microsoft.com/office/drawing/2014/main" id="{3999A5CF-70EF-EF48-654B-3164EC0BDE79}"/>
              </a:ext>
            </a:extLst>
          </p:cNvPr>
          <p:cNvSpPr txBox="1"/>
          <p:nvPr/>
        </p:nvSpPr>
        <p:spPr>
          <a:xfrm>
            <a:off x="353684" y="1316966"/>
            <a:ext cx="856602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4. Step 3</a:t>
            </a:r>
            <a:endParaRPr lang="en-US" sz="2000">
              <a:latin typeface="Arial"/>
              <a:cs typeface="Arial"/>
            </a:endParaRPr>
          </a:p>
          <a:p>
            <a:r>
              <a:rPr lang="en-US" sz="2000">
                <a:latin typeface="Arial"/>
                <a:cs typeface="Arial"/>
              </a:rPr>
              <a:t>The third step is to plot the brands.</a:t>
            </a:r>
            <a:endParaRPr lang="en-US" sz="2000"/>
          </a:p>
          <a:p>
            <a:r>
              <a:rPr lang="en-US" sz="2000">
                <a:latin typeface="Arial"/>
                <a:cs typeface="Arial"/>
              </a:rPr>
              <a:t>The next step is to plot the beer brands on this graphic. Remember that we had them rated (in step 1), so we have a number for each beer on each attribute. We use these ratings to plot the beer brands on the map. Looking at the full map will help us to understand competition. </a:t>
            </a:r>
            <a:endParaRPr lang="en-US" sz="2000"/>
          </a:p>
          <a:p>
            <a:endParaRPr lang="en-US" sz="2000">
              <a:latin typeface="Arial"/>
              <a:cs typeface="Arial"/>
            </a:endParaRPr>
          </a:p>
          <a:p>
            <a:r>
              <a:rPr lang="en-US" sz="2000">
                <a:latin typeface="Arial"/>
                <a:cs typeface="Arial"/>
              </a:rPr>
              <a:t>For example, look at where Michelob is plotted in the chart: Michelob is considered a premium beer, and it is used quite often for dining out, therefore it is on the right hand side of the chart. It is also considered a reasonably light beer, therefore it is located below the x-axis. Something very similar to this is Beck’s. It’s slightly more premium and it’s heavier than Michelob.</a:t>
            </a:r>
            <a:endParaRPr lang="en-US"/>
          </a:p>
        </p:txBody>
      </p:sp>
    </p:spTree>
    <p:extLst>
      <p:ext uri="{BB962C8B-B14F-4D97-AF65-F5344CB8AC3E}">
        <p14:creationId xmlns:p14="http://schemas.microsoft.com/office/powerpoint/2010/main" val="2856215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1.4 Perceptual Map</a:t>
            </a:r>
          </a:p>
        </p:txBody>
      </p:sp>
      <p:sp>
        <p:nvSpPr>
          <p:cNvPr id="9" name="TextBox 8">
            <a:extLst>
              <a:ext uri="{FF2B5EF4-FFF2-40B4-BE49-F238E27FC236}">
                <a16:creationId xmlns:a16="http://schemas.microsoft.com/office/drawing/2014/main" id="{3999A5CF-70EF-EF48-654B-3164EC0BDE79}"/>
              </a:ext>
            </a:extLst>
          </p:cNvPr>
          <p:cNvSpPr txBox="1"/>
          <p:nvPr/>
        </p:nvSpPr>
        <p:spPr>
          <a:xfrm>
            <a:off x="353684" y="1316966"/>
            <a:ext cx="856602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4. Step 3</a:t>
            </a:r>
            <a:endParaRPr lang="en-US" sz="2000">
              <a:latin typeface="Arial"/>
              <a:cs typeface="Arial"/>
            </a:endParaRPr>
          </a:p>
          <a:p>
            <a:endParaRPr lang="en-US" sz="2000"/>
          </a:p>
        </p:txBody>
      </p:sp>
      <p:pic>
        <p:nvPicPr>
          <p:cNvPr id="6" name="Picture 7" descr="Diagram&#10;&#10;Description automatically generated">
            <a:extLst>
              <a:ext uri="{FF2B5EF4-FFF2-40B4-BE49-F238E27FC236}">
                <a16:creationId xmlns:a16="http://schemas.microsoft.com/office/drawing/2014/main" id="{373531E3-6ADB-2812-76F3-CE683FAC7F25}"/>
              </a:ext>
            </a:extLst>
          </p:cNvPr>
          <p:cNvPicPr>
            <a:picLocks noChangeAspect="1"/>
          </p:cNvPicPr>
          <p:nvPr/>
        </p:nvPicPr>
        <p:blipFill>
          <a:blip r:embed="rId2"/>
          <a:stretch>
            <a:fillRect/>
          </a:stretch>
        </p:blipFill>
        <p:spPr>
          <a:xfrm>
            <a:off x="526212" y="1092989"/>
            <a:ext cx="8364745" cy="5477155"/>
          </a:xfrm>
          <a:prstGeom prst="rect">
            <a:avLst/>
          </a:prstGeom>
        </p:spPr>
      </p:pic>
    </p:spTree>
    <p:extLst>
      <p:ext uri="{BB962C8B-B14F-4D97-AF65-F5344CB8AC3E}">
        <p14:creationId xmlns:p14="http://schemas.microsoft.com/office/powerpoint/2010/main" val="132157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1.4 Perceptual Map</a:t>
            </a:r>
          </a:p>
        </p:txBody>
      </p:sp>
      <p:sp>
        <p:nvSpPr>
          <p:cNvPr id="9" name="TextBox 8">
            <a:extLst>
              <a:ext uri="{FF2B5EF4-FFF2-40B4-BE49-F238E27FC236}">
                <a16:creationId xmlns:a16="http://schemas.microsoft.com/office/drawing/2014/main" id="{3999A5CF-70EF-EF48-654B-3164EC0BDE79}"/>
              </a:ext>
            </a:extLst>
          </p:cNvPr>
          <p:cNvSpPr txBox="1"/>
          <p:nvPr/>
        </p:nvSpPr>
        <p:spPr>
          <a:xfrm>
            <a:off x="353684" y="1316966"/>
            <a:ext cx="8566028"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5. Step 4</a:t>
            </a:r>
            <a:endParaRPr lang="en-US" sz="2000">
              <a:latin typeface="Arial"/>
              <a:cs typeface="Arial"/>
            </a:endParaRPr>
          </a:p>
          <a:p>
            <a:r>
              <a:rPr lang="en-US" sz="2000">
                <a:latin typeface="Arial"/>
                <a:cs typeface="Arial"/>
              </a:rPr>
              <a:t>The fourth step is to observe areas with more and with less competition.</a:t>
            </a:r>
            <a:endParaRPr lang="en-US" sz="2000"/>
          </a:p>
          <a:p>
            <a:r>
              <a:rPr lang="en-US" sz="2000">
                <a:latin typeface="Arial"/>
                <a:cs typeface="Arial"/>
              </a:rPr>
              <a:t>If we are looking to launch a new premium beer, not as heavy as Beck’s and not as light as Michelob, we would probably want to put it below Beck’s and above Michelob, and then decide on the price. Our aim is to be positioned in the premium dining or premium area. (See pink area with thick border). </a:t>
            </a:r>
            <a:endParaRPr lang="en-US" sz="2000"/>
          </a:p>
          <a:p>
            <a:r>
              <a:rPr lang="en-US" sz="2000">
                <a:latin typeface="Arial"/>
                <a:cs typeface="Arial"/>
              </a:rPr>
              <a:t>If it is more of a budget beer we are thinking of, look at the area between the beginning of the budget axis and the end of it. There is nothing really there except Stroh’s, which is just above that X-axis, if we want to have a budget beer which is light. (See purple area with dashed border).</a:t>
            </a:r>
            <a:endParaRPr lang="en-US"/>
          </a:p>
          <a:p>
            <a:r>
              <a:rPr lang="en-US" sz="2000">
                <a:latin typeface="Arial"/>
                <a:cs typeface="Arial"/>
              </a:rPr>
              <a:t>Old Milwaukee Light is really light. It is the only one in that area, so this seems to be a quadrant where we can have a budget brand that is light. There is a lot of space available, and there are no competitors (see blue area with thin border). Now, if it’s a budget brand, we are likely to have a lower price, so is it worthwhile for you to build up a budget brand? This is something we want to consider.</a:t>
            </a:r>
            <a:endParaRPr lang="en-US">
              <a:latin typeface="Arial"/>
              <a:cs typeface="Arial"/>
            </a:endParaRPr>
          </a:p>
        </p:txBody>
      </p:sp>
    </p:spTree>
    <p:extLst>
      <p:ext uri="{BB962C8B-B14F-4D97-AF65-F5344CB8AC3E}">
        <p14:creationId xmlns:p14="http://schemas.microsoft.com/office/powerpoint/2010/main" val="257711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431983"/>
          </a:xfrm>
          <a:prstGeom prst="rect">
            <a:avLst/>
          </a:prstGeom>
          <a:noFill/>
        </p:spPr>
        <p:txBody>
          <a:bodyPr wrap="square" lIns="91440" tIns="45720" rIns="91440" bIns="45720" rtlCol="0" anchor="t">
            <a:spAutoFit/>
          </a:bodyPr>
          <a:lstStyle/>
          <a:p>
            <a:r>
              <a:rPr lang="en-US" sz="2400" b="1">
                <a:latin typeface="Arial"/>
                <a:cs typeface="Arial"/>
              </a:rPr>
              <a:t>Content covered in this week: </a:t>
            </a:r>
            <a:endParaRPr lang="en-US" sz="2400">
              <a:latin typeface="Arial"/>
              <a:cs typeface="Arial"/>
            </a:endParaRPr>
          </a:p>
          <a:p>
            <a:endParaRPr lang="en-US" sz="2400" b="1">
              <a:latin typeface="Arial"/>
              <a:cs typeface="Arial"/>
            </a:endParaRPr>
          </a:p>
          <a:p>
            <a:endParaRPr lang="en-US" sz="2400" b="1">
              <a:latin typeface="Arial"/>
              <a:cs typeface="Arial"/>
            </a:endParaRPr>
          </a:p>
          <a:p>
            <a:r>
              <a:rPr lang="en-US" sz="2400" b="1">
                <a:latin typeface="Arial"/>
                <a:cs typeface="Arial"/>
              </a:rPr>
              <a:t>1.3 Competition</a:t>
            </a:r>
            <a:endParaRPr lang="en-US" sz="2400" b="1"/>
          </a:p>
          <a:p>
            <a:endParaRPr lang="en-US" sz="2400" b="1">
              <a:latin typeface="Arial"/>
              <a:cs typeface="Arial"/>
            </a:endParaRPr>
          </a:p>
          <a:p>
            <a:r>
              <a:rPr lang="en-US" sz="2400" b="1">
                <a:latin typeface="Arial"/>
                <a:cs typeface="Arial"/>
              </a:rPr>
              <a:t>1.4 Perceptual Map</a:t>
            </a:r>
            <a:endParaRPr lang="en-US" sz="2400" b="1"/>
          </a:p>
          <a:p>
            <a:endParaRPr lang="en-US" sz="2400" b="1"/>
          </a:p>
          <a:p>
            <a:r>
              <a:rPr lang="en-US" sz="2400" b="1">
                <a:latin typeface="Arial"/>
                <a:cs typeface="Arial"/>
              </a:rPr>
              <a:t>1.5 Game Theory </a:t>
            </a:r>
            <a:endParaRPr lang="en-US" sz="2400" b="1"/>
          </a:p>
          <a:p>
            <a:endParaRPr lang="en-US" sz="2400" b="1"/>
          </a:p>
          <a:p>
            <a:endParaRPr lang="en-US"/>
          </a:p>
          <a:p>
            <a:endParaRPr lang="en-US" sz="2400" b="1"/>
          </a:p>
          <a:p>
            <a:endParaRPr lang="en-US" sz="24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2: Customers and Competition</a:t>
            </a:r>
            <a:endParaRPr lang="en-US" err="1"/>
          </a:p>
        </p:txBody>
      </p:sp>
    </p:spTree>
    <p:extLst>
      <p:ext uri="{BB962C8B-B14F-4D97-AF65-F5344CB8AC3E}">
        <p14:creationId xmlns:p14="http://schemas.microsoft.com/office/powerpoint/2010/main" val="41960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1.4 Perceptual Map</a:t>
            </a:r>
          </a:p>
        </p:txBody>
      </p:sp>
      <p:sp>
        <p:nvSpPr>
          <p:cNvPr id="9" name="TextBox 8">
            <a:extLst>
              <a:ext uri="{FF2B5EF4-FFF2-40B4-BE49-F238E27FC236}">
                <a16:creationId xmlns:a16="http://schemas.microsoft.com/office/drawing/2014/main" id="{3999A5CF-70EF-EF48-654B-3164EC0BDE79}"/>
              </a:ext>
            </a:extLst>
          </p:cNvPr>
          <p:cNvSpPr txBox="1"/>
          <p:nvPr/>
        </p:nvSpPr>
        <p:spPr>
          <a:xfrm>
            <a:off x="353684" y="1316966"/>
            <a:ext cx="856602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5. Step 4</a:t>
            </a:r>
            <a:endParaRPr lang="en-US" sz="2000">
              <a:latin typeface="Arial"/>
              <a:cs typeface="Arial"/>
            </a:endParaRPr>
          </a:p>
          <a:p>
            <a:endParaRPr lang="en-US" sz="2000">
              <a:latin typeface="Arial"/>
              <a:cs typeface="Arial"/>
            </a:endParaRPr>
          </a:p>
        </p:txBody>
      </p:sp>
      <p:pic>
        <p:nvPicPr>
          <p:cNvPr id="6" name="Picture 7" descr="Diagram&#10;&#10;Description automatically generated">
            <a:extLst>
              <a:ext uri="{FF2B5EF4-FFF2-40B4-BE49-F238E27FC236}">
                <a16:creationId xmlns:a16="http://schemas.microsoft.com/office/drawing/2014/main" id="{44CD436A-A278-916A-5044-DFDB61BE98E4}"/>
              </a:ext>
            </a:extLst>
          </p:cNvPr>
          <p:cNvPicPr>
            <a:picLocks noChangeAspect="1"/>
          </p:cNvPicPr>
          <p:nvPr/>
        </p:nvPicPr>
        <p:blipFill>
          <a:blip r:embed="rId2"/>
          <a:stretch>
            <a:fillRect/>
          </a:stretch>
        </p:blipFill>
        <p:spPr>
          <a:xfrm>
            <a:off x="37381" y="1199459"/>
            <a:ext cx="9083614" cy="5364858"/>
          </a:xfrm>
          <a:prstGeom prst="rect">
            <a:avLst/>
          </a:prstGeom>
        </p:spPr>
      </p:pic>
    </p:spTree>
    <p:extLst>
      <p:ext uri="{BB962C8B-B14F-4D97-AF65-F5344CB8AC3E}">
        <p14:creationId xmlns:p14="http://schemas.microsoft.com/office/powerpoint/2010/main" val="1415556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138343" y="788517"/>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1.4 Perceptual Map</a:t>
            </a:r>
          </a:p>
        </p:txBody>
      </p:sp>
      <p:sp>
        <p:nvSpPr>
          <p:cNvPr id="9" name="TextBox 8">
            <a:extLst>
              <a:ext uri="{FF2B5EF4-FFF2-40B4-BE49-F238E27FC236}">
                <a16:creationId xmlns:a16="http://schemas.microsoft.com/office/drawing/2014/main" id="{3999A5CF-70EF-EF48-654B-3164EC0BDE79}"/>
              </a:ext>
            </a:extLst>
          </p:cNvPr>
          <p:cNvSpPr txBox="1"/>
          <p:nvPr/>
        </p:nvSpPr>
        <p:spPr>
          <a:xfrm>
            <a:off x="181156" y="1130060"/>
            <a:ext cx="8867952" cy="62170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cs typeface="Arial"/>
              </a:rPr>
              <a:t>6. Step 5</a:t>
            </a:r>
            <a:endParaRPr lang="en-US">
              <a:latin typeface="Arial"/>
              <a:cs typeface="Arial"/>
            </a:endParaRPr>
          </a:p>
          <a:p>
            <a:r>
              <a:rPr lang="en-US" sz="2000">
                <a:latin typeface="Arial"/>
                <a:cs typeface="Arial"/>
              </a:rPr>
              <a:t>The final step involves observing how close our competition is.</a:t>
            </a:r>
            <a:endParaRPr lang="en-US"/>
          </a:p>
          <a:p>
            <a:r>
              <a:rPr lang="en-US" sz="2000">
                <a:latin typeface="Arial"/>
                <a:cs typeface="Arial"/>
              </a:rPr>
              <a:t>As a snapshot of where we have more competition, we could say that Beck’s and Heineken are very strongly competing on the premium-and-heavy range. If we need to know exactly how close our competition is, we can draw a dotted line from Heineken to the X-axis and from Heineken to the Y-axis, (see red lines on graphic), and we can do this similarly from Beck’s (see brown lines on graphic). You will see the exact distance in numbers as to how far or how close they are.</a:t>
            </a:r>
            <a:endParaRPr lang="en-US"/>
          </a:p>
          <a:p>
            <a:r>
              <a:rPr lang="en-US" sz="2000">
                <a:latin typeface="Arial"/>
                <a:cs typeface="Arial"/>
              </a:rPr>
              <a:t>At the end of this exercise, we will have a map of the closeness of competition and we will also have a visual review to take a look at. This is another benefit that having a perceptual map provides.</a:t>
            </a:r>
            <a:endParaRPr lang="en-US"/>
          </a:p>
          <a:p>
            <a:r>
              <a:rPr lang="en-US" sz="2000" b="1">
                <a:latin typeface="Arial"/>
                <a:cs typeface="Arial"/>
              </a:rPr>
              <a:t>Among the many uses of perceptual maps in the marketing context, we highlight the following:</a:t>
            </a:r>
            <a:endParaRPr lang="en-US"/>
          </a:p>
          <a:p>
            <a:pPr marL="285750" indent="-285750">
              <a:buFont typeface="Arial"/>
              <a:buChar char="•"/>
            </a:pPr>
            <a:r>
              <a:rPr lang="en-US" sz="2000" b="1">
                <a:latin typeface="Arial"/>
                <a:cs typeface="Arial"/>
              </a:rPr>
              <a:t>understanding the market structure of product categories, as perceived by customers</a:t>
            </a:r>
            <a:endParaRPr lang="en-US"/>
          </a:p>
          <a:p>
            <a:pPr marL="285750" indent="-285750">
              <a:buFont typeface="Arial"/>
              <a:buChar char="•"/>
            </a:pPr>
            <a:r>
              <a:rPr lang="en-US" sz="2000" b="1">
                <a:latin typeface="Arial"/>
                <a:cs typeface="Arial"/>
              </a:rPr>
              <a:t>selecting the set of competitors to compete against</a:t>
            </a:r>
            <a:endParaRPr lang="en-US"/>
          </a:p>
          <a:p>
            <a:pPr marL="285750" indent="-285750">
              <a:buFont typeface="Arial"/>
              <a:buChar char="•"/>
            </a:pPr>
            <a:r>
              <a:rPr lang="en-US" sz="2000" b="1">
                <a:latin typeface="Arial"/>
                <a:cs typeface="Arial"/>
              </a:rPr>
              <a:t>evaluating new product concepts.</a:t>
            </a:r>
            <a:endParaRPr lang="en-US"/>
          </a:p>
          <a:p>
            <a:endParaRPr lang="en-US" sz="2000" b="1">
              <a:latin typeface="Arial"/>
              <a:cs typeface="Arial"/>
            </a:endParaRPr>
          </a:p>
          <a:p>
            <a:endParaRPr lang="en-US" sz="2000">
              <a:latin typeface="Arial"/>
              <a:cs typeface="Arial"/>
            </a:endParaRPr>
          </a:p>
        </p:txBody>
      </p:sp>
    </p:spTree>
    <p:extLst>
      <p:ext uri="{BB962C8B-B14F-4D97-AF65-F5344CB8AC3E}">
        <p14:creationId xmlns:p14="http://schemas.microsoft.com/office/powerpoint/2010/main" val="1486414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138343" y="788517"/>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1.4 Perceptual Map</a:t>
            </a:r>
          </a:p>
        </p:txBody>
      </p:sp>
      <p:sp>
        <p:nvSpPr>
          <p:cNvPr id="9" name="TextBox 8">
            <a:extLst>
              <a:ext uri="{FF2B5EF4-FFF2-40B4-BE49-F238E27FC236}">
                <a16:creationId xmlns:a16="http://schemas.microsoft.com/office/drawing/2014/main" id="{3999A5CF-70EF-EF48-654B-3164EC0BDE79}"/>
              </a:ext>
            </a:extLst>
          </p:cNvPr>
          <p:cNvSpPr txBox="1"/>
          <p:nvPr/>
        </p:nvSpPr>
        <p:spPr>
          <a:xfrm>
            <a:off x="181156" y="1130060"/>
            <a:ext cx="886795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6. Step 5</a:t>
            </a:r>
            <a:endParaRPr lang="en-US">
              <a:latin typeface="Arial"/>
              <a:cs typeface="Arial"/>
            </a:endParaRPr>
          </a:p>
          <a:p>
            <a:endParaRPr lang="en-US" sz="2000"/>
          </a:p>
          <a:p>
            <a:endParaRPr lang="en-US" sz="2000" b="1">
              <a:latin typeface="Arial"/>
              <a:cs typeface="Arial"/>
            </a:endParaRPr>
          </a:p>
          <a:p>
            <a:endParaRPr lang="en-US" sz="2000">
              <a:latin typeface="Arial"/>
              <a:cs typeface="Arial"/>
            </a:endParaRPr>
          </a:p>
        </p:txBody>
      </p:sp>
      <p:pic>
        <p:nvPicPr>
          <p:cNvPr id="6" name="Picture 7" descr="Diagram&#10;&#10;Description automatically generated">
            <a:extLst>
              <a:ext uri="{FF2B5EF4-FFF2-40B4-BE49-F238E27FC236}">
                <a16:creationId xmlns:a16="http://schemas.microsoft.com/office/drawing/2014/main" id="{85E153E6-9545-A3E6-E5ED-CFFFE0AFF099}"/>
              </a:ext>
            </a:extLst>
          </p:cNvPr>
          <p:cNvPicPr>
            <a:picLocks noChangeAspect="1"/>
          </p:cNvPicPr>
          <p:nvPr/>
        </p:nvPicPr>
        <p:blipFill>
          <a:blip r:embed="rId2"/>
          <a:stretch>
            <a:fillRect/>
          </a:stretch>
        </p:blipFill>
        <p:spPr>
          <a:xfrm>
            <a:off x="253041" y="850299"/>
            <a:ext cx="8652295" cy="5718118"/>
          </a:xfrm>
          <a:prstGeom prst="rect">
            <a:avLst/>
          </a:prstGeom>
        </p:spPr>
      </p:pic>
    </p:spTree>
    <p:extLst>
      <p:ext uri="{BB962C8B-B14F-4D97-AF65-F5344CB8AC3E}">
        <p14:creationId xmlns:p14="http://schemas.microsoft.com/office/powerpoint/2010/main" val="619185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181475"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1.5 Game Theory</a:t>
            </a:r>
          </a:p>
        </p:txBody>
      </p:sp>
      <p:sp>
        <p:nvSpPr>
          <p:cNvPr id="9" name="TextBox 8">
            <a:extLst>
              <a:ext uri="{FF2B5EF4-FFF2-40B4-BE49-F238E27FC236}">
                <a16:creationId xmlns:a16="http://schemas.microsoft.com/office/drawing/2014/main" id="{3999A5CF-70EF-EF48-654B-3164EC0BDE79}"/>
              </a:ext>
            </a:extLst>
          </p:cNvPr>
          <p:cNvSpPr txBox="1"/>
          <p:nvPr/>
        </p:nvSpPr>
        <p:spPr>
          <a:xfrm>
            <a:off x="253043" y="1446362"/>
            <a:ext cx="886795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1. Introduction to game theory</a:t>
            </a:r>
            <a:endParaRPr lang="en-US" sz="2000">
              <a:latin typeface="Arial"/>
              <a:cs typeface="Arial"/>
            </a:endParaRPr>
          </a:p>
          <a:p>
            <a:endParaRPr lang="en-US" sz="2000" b="1">
              <a:latin typeface="Arial"/>
              <a:cs typeface="Arial"/>
            </a:endParaRPr>
          </a:p>
          <a:p>
            <a:r>
              <a:rPr lang="en-US" sz="2000" b="1">
                <a:latin typeface="Arial"/>
                <a:cs typeface="Arial"/>
              </a:rPr>
              <a:t>Essential terminology</a:t>
            </a:r>
            <a:endParaRPr lang="en-US" sz="2000">
              <a:latin typeface="Arial"/>
              <a:cs typeface="Arial"/>
            </a:endParaRPr>
          </a:p>
          <a:p>
            <a:r>
              <a:rPr lang="en-US" sz="2000">
                <a:latin typeface="Arial"/>
                <a:cs typeface="Arial"/>
              </a:rPr>
              <a:t>There are some terms that you will want to be aware of, namely: players, actions, payoffs and strategies.</a:t>
            </a:r>
            <a:endParaRPr lang="en-US" sz="2000"/>
          </a:p>
          <a:p>
            <a:r>
              <a:rPr lang="en-US" sz="2000">
                <a:latin typeface="Arial"/>
                <a:cs typeface="Arial"/>
              </a:rPr>
              <a:t>Players are the parties, firms or individuals – at least two – who will make certain decisions or take certain actions. Based on those actions, players will get some rewards or profits, called payoffs. </a:t>
            </a:r>
            <a:endParaRPr lang="en-US" sz="2000"/>
          </a:p>
          <a:p>
            <a:endParaRPr lang="en-US" sz="2000">
              <a:latin typeface="Arial"/>
              <a:cs typeface="Arial"/>
            </a:endParaRPr>
          </a:p>
          <a:p>
            <a:r>
              <a:rPr lang="en-US" sz="2000" b="1">
                <a:highlight>
                  <a:srgbClr val="C0C0C0"/>
                </a:highlight>
                <a:latin typeface="Arial"/>
                <a:cs typeface="Arial"/>
              </a:rPr>
              <a:t>Game theory basically says that decisions are made in situations of strategic interdependence. This means that your profits are dependent on my actions and my profits are dependent on your actions.</a:t>
            </a:r>
            <a:endParaRPr lang="en-US">
              <a:highlight>
                <a:srgbClr val="C0C0C0"/>
              </a:highlight>
            </a:endParaRPr>
          </a:p>
          <a:p>
            <a:endParaRPr lang="en-US" sz="2000" b="1">
              <a:latin typeface="Arial"/>
              <a:cs typeface="Arial"/>
            </a:endParaRPr>
          </a:p>
          <a:p>
            <a:endParaRPr lang="en-US" sz="2000"/>
          </a:p>
          <a:p>
            <a:endParaRPr lang="en-US" sz="2000" b="1">
              <a:latin typeface="Arial"/>
              <a:cs typeface="Arial"/>
            </a:endParaRPr>
          </a:p>
          <a:p>
            <a:endParaRPr lang="en-US" sz="2000">
              <a:latin typeface="Arial"/>
              <a:cs typeface="Arial"/>
            </a:endParaRPr>
          </a:p>
        </p:txBody>
      </p:sp>
    </p:spTree>
    <p:extLst>
      <p:ext uri="{BB962C8B-B14F-4D97-AF65-F5344CB8AC3E}">
        <p14:creationId xmlns:p14="http://schemas.microsoft.com/office/powerpoint/2010/main" val="356852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181475"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1.5 Game Theory</a:t>
            </a:r>
          </a:p>
        </p:txBody>
      </p:sp>
      <p:sp>
        <p:nvSpPr>
          <p:cNvPr id="9" name="TextBox 8">
            <a:extLst>
              <a:ext uri="{FF2B5EF4-FFF2-40B4-BE49-F238E27FC236}">
                <a16:creationId xmlns:a16="http://schemas.microsoft.com/office/drawing/2014/main" id="{3999A5CF-70EF-EF48-654B-3164EC0BDE79}"/>
              </a:ext>
            </a:extLst>
          </p:cNvPr>
          <p:cNvSpPr txBox="1"/>
          <p:nvPr/>
        </p:nvSpPr>
        <p:spPr>
          <a:xfrm>
            <a:off x="253043" y="1446362"/>
            <a:ext cx="8867952"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1. Introduction to game theory</a:t>
            </a:r>
            <a:endParaRPr lang="en-US" sz="2000">
              <a:latin typeface="Arial"/>
              <a:cs typeface="Arial"/>
            </a:endParaRPr>
          </a:p>
          <a:p>
            <a:endParaRPr lang="en-US" sz="2000">
              <a:latin typeface="Arial"/>
              <a:cs typeface="Arial"/>
            </a:endParaRPr>
          </a:p>
          <a:p>
            <a:r>
              <a:rPr lang="en-US" sz="2000">
                <a:latin typeface="Arial"/>
                <a:cs typeface="Arial"/>
              </a:rPr>
              <a:t>Let’s take a very simple example using two </a:t>
            </a:r>
            <a:endParaRPr lang="en-US"/>
          </a:p>
          <a:p>
            <a:r>
              <a:rPr lang="en-US" sz="2000">
                <a:latin typeface="Arial"/>
                <a:cs typeface="Arial"/>
              </a:rPr>
              <a:t>firms, Coke and Pepsi:</a:t>
            </a:r>
            <a:endParaRPr lang="en-US"/>
          </a:p>
          <a:p>
            <a:r>
              <a:rPr lang="en-US" sz="2000">
                <a:latin typeface="Arial"/>
                <a:cs typeface="Arial"/>
              </a:rPr>
              <a:t>If Coke increases advertising, Coke’s total </a:t>
            </a:r>
            <a:endParaRPr lang="en-US"/>
          </a:p>
          <a:p>
            <a:r>
              <a:rPr lang="en-US" sz="2000">
                <a:latin typeface="Arial"/>
                <a:cs typeface="Arial"/>
              </a:rPr>
              <a:t>sales will go up, and at the same time, </a:t>
            </a:r>
            <a:endParaRPr lang="en-US"/>
          </a:p>
          <a:p>
            <a:r>
              <a:rPr lang="en-US" sz="2000">
                <a:latin typeface="Arial"/>
                <a:cs typeface="Arial"/>
              </a:rPr>
              <a:t>Pepsi’s sales will go down because some </a:t>
            </a:r>
            <a:endParaRPr lang="en-US"/>
          </a:p>
          <a:p>
            <a:r>
              <a:rPr lang="en-US" sz="2000">
                <a:latin typeface="Arial"/>
                <a:cs typeface="Arial"/>
              </a:rPr>
              <a:t>people who would have bought Pepsi are </a:t>
            </a:r>
            <a:endParaRPr lang="en-US"/>
          </a:p>
          <a:p>
            <a:r>
              <a:rPr lang="en-US" sz="2000">
                <a:latin typeface="Arial"/>
                <a:cs typeface="Arial"/>
              </a:rPr>
              <a:t>buying Coke. Coke’s action has an effect on Pepsi.</a:t>
            </a:r>
            <a:endParaRPr lang="en-US"/>
          </a:p>
          <a:p>
            <a:endParaRPr lang="en-US" sz="2000" b="1">
              <a:latin typeface="Arial"/>
              <a:cs typeface="Arial"/>
            </a:endParaRPr>
          </a:p>
          <a:p>
            <a:r>
              <a:rPr lang="en-US" sz="2000">
                <a:latin typeface="Arial"/>
                <a:cs typeface="Arial"/>
              </a:rPr>
              <a:t>Now, Pepsi might turn around and increase </a:t>
            </a:r>
            <a:endParaRPr lang="en-US">
              <a:latin typeface="Arial"/>
              <a:cs typeface="Arial"/>
            </a:endParaRPr>
          </a:p>
          <a:p>
            <a:r>
              <a:rPr lang="en-US" sz="2000">
                <a:latin typeface="Arial"/>
                <a:cs typeface="Arial"/>
              </a:rPr>
              <a:t>its own advertising so that it regains some </a:t>
            </a:r>
            <a:endParaRPr lang="en-US">
              <a:latin typeface="Arial"/>
              <a:cs typeface="Arial"/>
            </a:endParaRPr>
          </a:p>
          <a:p>
            <a:r>
              <a:rPr lang="en-US" sz="2000">
                <a:latin typeface="Arial"/>
                <a:cs typeface="Arial"/>
              </a:rPr>
              <a:t>of that market share from Coke, and Coke </a:t>
            </a:r>
            <a:endParaRPr lang="en-US">
              <a:latin typeface="Arial"/>
              <a:cs typeface="Arial"/>
            </a:endParaRPr>
          </a:p>
          <a:p>
            <a:r>
              <a:rPr lang="en-US" sz="2000">
                <a:latin typeface="Arial"/>
                <a:cs typeface="Arial"/>
              </a:rPr>
              <a:t>starts to suffer. This is strategic </a:t>
            </a:r>
            <a:endParaRPr lang="en-US">
              <a:latin typeface="Arial"/>
              <a:cs typeface="Arial"/>
            </a:endParaRPr>
          </a:p>
          <a:p>
            <a:r>
              <a:rPr lang="en-US" sz="2000">
                <a:latin typeface="Arial"/>
                <a:cs typeface="Arial"/>
              </a:rPr>
              <a:t>interdependence.</a:t>
            </a:r>
            <a:endParaRPr lang="en-US">
              <a:latin typeface="Arial"/>
              <a:cs typeface="Arial"/>
            </a:endParaRPr>
          </a:p>
          <a:p>
            <a:endParaRPr lang="en-US" sz="2000" b="1">
              <a:latin typeface="Arial"/>
              <a:cs typeface="Arial"/>
            </a:endParaRPr>
          </a:p>
          <a:p>
            <a:endParaRPr lang="en-US" sz="2000"/>
          </a:p>
          <a:p>
            <a:endParaRPr lang="en-US" sz="2000" b="1">
              <a:latin typeface="Arial"/>
              <a:cs typeface="Arial"/>
            </a:endParaRPr>
          </a:p>
          <a:p>
            <a:endParaRPr lang="en-US" sz="2000">
              <a:latin typeface="Arial"/>
              <a:cs typeface="Arial"/>
            </a:endParaRPr>
          </a:p>
        </p:txBody>
      </p:sp>
      <p:pic>
        <p:nvPicPr>
          <p:cNvPr id="6" name="Picture 7" descr="Graphical user interface&#10;&#10;Description automatically generated">
            <a:extLst>
              <a:ext uri="{FF2B5EF4-FFF2-40B4-BE49-F238E27FC236}">
                <a16:creationId xmlns:a16="http://schemas.microsoft.com/office/drawing/2014/main" id="{2294BED3-0FD5-F04D-97E3-67387E4D25CC}"/>
              </a:ext>
            </a:extLst>
          </p:cNvPr>
          <p:cNvPicPr>
            <a:picLocks noChangeAspect="1"/>
          </p:cNvPicPr>
          <p:nvPr/>
        </p:nvPicPr>
        <p:blipFill>
          <a:blip r:embed="rId2"/>
          <a:stretch>
            <a:fillRect/>
          </a:stretch>
        </p:blipFill>
        <p:spPr>
          <a:xfrm>
            <a:off x="5299494" y="2068320"/>
            <a:ext cx="3807125" cy="1901850"/>
          </a:xfrm>
          <a:prstGeom prst="rect">
            <a:avLst/>
          </a:prstGeom>
        </p:spPr>
      </p:pic>
      <p:pic>
        <p:nvPicPr>
          <p:cNvPr id="8" name="Picture 9">
            <a:extLst>
              <a:ext uri="{FF2B5EF4-FFF2-40B4-BE49-F238E27FC236}">
                <a16:creationId xmlns:a16="http://schemas.microsoft.com/office/drawing/2014/main" id="{A0ACE665-A957-70E8-9C97-701772FA632E}"/>
              </a:ext>
            </a:extLst>
          </p:cNvPr>
          <p:cNvPicPr>
            <a:picLocks noChangeAspect="1"/>
          </p:cNvPicPr>
          <p:nvPr/>
        </p:nvPicPr>
        <p:blipFill>
          <a:blip r:embed="rId3"/>
          <a:stretch>
            <a:fillRect/>
          </a:stretch>
        </p:blipFill>
        <p:spPr>
          <a:xfrm>
            <a:off x="5299495" y="4526849"/>
            <a:ext cx="3677728" cy="1829963"/>
          </a:xfrm>
          <a:prstGeom prst="rect">
            <a:avLst/>
          </a:prstGeom>
        </p:spPr>
      </p:pic>
    </p:spTree>
    <p:extLst>
      <p:ext uri="{BB962C8B-B14F-4D97-AF65-F5344CB8AC3E}">
        <p14:creationId xmlns:p14="http://schemas.microsoft.com/office/powerpoint/2010/main" val="180401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2: Competition</a:t>
            </a:r>
            <a:endParaRPr lang="en-US" err="1"/>
          </a:p>
        </p:txBody>
      </p:sp>
      <p:sp>
        <p:nvSpPr>
          <p:cNvPr id="2" name="TextBox 1">
            <a:extLst>
              <a:ext uri="{FF2B5EF4-FFF2-40B4-BE49-F238E27FC236}">
                <a16:creationId xmlns:a16="http://schemas.microsoft.com/office/drawing/2014/main" id="{20C34B7D-E70A-2934-8E22-8DFD850923A8}"/>
              </a:ext>
            </a:extLst>
          </p:cNvPr>
          <p:cNvSpPr txBox="1"/>
          <p:nvPr/>
        </p:nvSpPr>
        <p:spPr>
          <a:xfrm>
            <a:off x="181475"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1.5 Game Theory</a:t>
            </a:r>
          </a:p>
        </p:txBody>
      </p:sp>
      <p:sp>
        <p:nvSpPr>
          <p:cNvPr id="9" name="TextBox 8">
            <a:extLst>
              <a:ext uri="{FF2B5EF4-FFF2-40B4-BE49-F238E27FC236}">
                <a16:creationId xmlns:a16="http://schemas.microsoft.com/office/drawing/2014/main" id="{3999A5CF-70EF-EF48-654B-3164EC0BDE79}"/>
              </a:ext>
            </a:extLst>
          </p:cNvPr>
          <p:cNvSpPr txBox="1"/>
          <p:nvPr/>
        </p:nvSpPr>
        <p:spPr>
          <a:xfrm>
            <a:off x="253043" y="1446362"/>
            <a:ext cx="8867952"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1. Introduction to game theory</a:t>
            </a:r>
            <a:endParaRPr lang="en-US" sz="2000">
              <a:latin typeface="Arial"/>
              <a:cs typeface="Arial"/>
            </a:endParaRPr>
          </a:p>
          <a:p>
            <a:endParaRPr lang="en-US" sz="2000">
              <a:latin typeface="Arial"/>
              <a:cs typeface="Arial"/>
            </a:endParaRPr>
          </a:p>
          <a:p>
            <a:r>
              <a:rPr lang="en-US" sz="2000">
                <a:latin typeface="Arial"/>
                <a:cs typeface="Arial"/>
              </a:rPr>
              <a:t>Managers at both Coke and Pepsi need to be aware that it is not just what they are doing but  also their</a:t>
            </a:r>
            <a:endParaRPr lang="en-US"/>
          </a:p>
          <a:p>
            <a:r>
              <a:rPr lang="en-US" sz="2000">
                <a:latin typeface="Arial"/>
                <a:cs typeface="Arial"/>
              </a:rPr>
              <a:t>response to what their </a:t>
            </a:r>
            <a:endParaRPr lang="en-US"/>
          </a:p>
          <a:p>
            <a:r>
              <a:rPr lang="en-US" sz="2000">
                <a:latin typeface="Arial"/>
                <a:cs typeface="Arial"/>
              </a:rPr>
              <a:t>competitor is doing that will </a:t>
            </a:r>
            <a:endParaRPr lang="en-US"/>
          </a:p>
          <a:p>
            <a:r>
              <a:rPr lang="en-US" sz="2000">
                <a:latin typeface="Arial"/>
                <a:cs typeface="Arial"/>
              </a:rPr>
              <a:t>affect their profits. In other </a:t>
            </a:r>
            <a:endParaRPr lang="en-US"/>
          </a:p>
          <a:p>
            <a:r>
              <a:rPr lang="en-US" sz="2000">
                <a:latin typeface="Arial"/>
                <a:cs typeface="Arial"/>
              </a:rPr>
              <a:t>words, I know what you do </a:t>
            </a:r>
            <a:endParaRPr lang="en-US"/>
          </a:p>
          <a:p>
            <a:r>
              <a:rPr lang="en-US" sz="2000">
                <a:latin typeface="Arial"/>
                <a:cs typeface="Arial"/>
              </a:rPr>
              <a:t>will affect me, and you know</a:t>
            </a:r>
            <a:endParaRPr lang="en-US"/>
          </a:p>
          <a:p>
            <a:r>
              <a:rPr lang="en-US" sz="2000">
                <a:latin typeface="Arial"/>
                <a:cs typeface="Arial"/>
              </a:rPr>
              <a:t>that my reactions will affect </a:t>
            </a:r>
            <a:endParaRPr lang="en-US"/>
          </a:p>
          <a:p>
            <a:r>
              <a:rPr lang="en-US" sz="2000">
                <a:latin typeface="Arial"/>
                <a:cs typeface="Arial"/>
              </a:rPr>
              <a:t>your profits. That is what </a:t>
            </a:r>
            <a:endParaRPr lang="en-US"/>
          </a:p>
          <a:p>
            <a:r>
              <a:rPr lang="en-US" sz="2000">
                <a:latin typeface="Arial"/>
                <a:cs typeface="Arial"/>
              </a:rPr>
              <a:t>strategic interdependence is.</a:t>
            </a:r>
            <a:endParaRPr lang="en-US"/>
          </a:p>
          <a:p>
            <a:endParaRPr lang="en-US" sz="2000" b="1">
              <a:latin typeface="Arial"/>
              <a:cs typeface="Arial"/>
            </a:endParaRPr>
          </a:p>
          <a:p>
            <a:r>
              <a:rPr lang="en-US" sz="2000" b="1">
                <a:latin typeface="Arial"/>
                <a:cs typeface="Arial"/>
              </a:rPr>
              <a:t>What is strategic interdependence?</a:t>
            </a:r>
            <a:endParaRPr lang="en-US" sz="2000">
              <a:latin typeface="Arial"/>
              <a:cs typeface="Arial"/>
            </a:endParaRPr>
          </a:p>
          <a:p>
            <a:r>
              <a:rPr lang="en-US" sz="2000">
                <a:latin typeface="Arial"/>
                <a:cs typeface="Arial"/>
              </a:rPr>
              <a:t>Your payoffs (profits) depend not only on your actions but also on the actions of others (competitors).</a:t>
            </a:r>
            <a:endParaRPr lang="en-US">
              <a:latin typeface="Arial"/>
              <a:cs typeface="Arial"/>
            </a:endParaRPr>
          </a:p>
          <a:p>
            <a:endParaRPr lang="en-US" sz="2000"/>
          </a:p>
          <a:p>
            <a:endParaRPr lang="en-US" sz="2000" b="1">
              <a:latin typeface="Arial"/>
              <a:cs typeface="Arial"/>
            </a:endParaRPr>
          </a:p>
          <a:p>
            <a:endParaRPr lang="en-US" sz="2000">
              <a:latin typeface="Arial"/>
              <a:cs typeface="Arial"/>
            </a:endParaRPr>
          </a:p>
        </p:txBody>
      </p:sp>
      <p:pic>
        <p:nvPicPr>
          <p:cNvPr id="10" name="Picture 10" descr="Graphical user interface, application&#10;&#10;Description automatically generated">
            <a:extLst>
              <a:ext uri="{FF2B5EF4-FFF2-40B4-BE49-F238E27FC236}">
                <a16:creationId xmlns:a16="http://schemas.microsoft.com/office/drawing/2014/main" id="{72F6D278-8455-A24A-D86D-360DBAD35F34}"/>
              </a:ext>
            </a:extLst>
          </p:cNvPr>
          <p:cNvPicPr>
            <a:picLocks noChangeAspect="1"/>
          </p:cNvPicPr>
          <p:nvPr/>
        </p:nvPicPr>
        <p:blipFill>
          <a:blip r:embed="rId2"/>
          <a:stretch>
            <a:fillRect/>
          </a:stretch>
        </p:blipFill>
        <p:spPr>
          <a:xfrm>
            <a:off x="3703608" y="2571528"/>
            <a:ext cx="5446143" cy="2721359"/>
          </a:xfrm>
          <a:prstGeom prst="rect">
            <a:avLst/>
          </a:prstGeom>
        </p:spPr>
      </p:pic>
    </p:spTree>
    <p:extLst>
      <p:ext uri="{BB962C8B-B14F-4D97-AF65-F5344CB8AC3E}">
        <p14:creationId xmlns:p14="http://schemas.microsoft.com/office/powerpoint/2010/main" val="3871994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181475"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1.5 Game Theory</a:t>
            </a:r>
          </a:p>
        </p:txBody>
      </p:sp>
      <p:sp>
        <p:nvSpPr>
          <p:cNvPr id="9" name="TextBox 8">
            <a:extLst>
              <a:ext uri="{FF2B5EF4-FFF2-40B4-BE49-F238E27FC236}">
                <a16:creationId xmlns:a16="http://schemas.microsoft.com/office/drawing/2014/main" id="{3999A5CF-70EF-EF48-654B-3164EC0BDE79}"/>
              </a:ext>
            </a:extLst>
          </p:cNvPr>
          <p:cNvSpPr txBox="1"/>
          <p:nvPr/>
        </p:nvSpPr>
        <p:spPr>
          <a:xfrm>
            <a:off x="253043" y="1446362"/>
            <a:ext cx="8867952"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2. The prisoners’ dilemma</a:t>
            </a:r>
            <a:endParaRPr lang="en-US" sz="2000">
              <a:latin typeface="Arial"/>
              <a:cs typeface="Arial"/>
            </a:endParaRPr>
          </a:p>
          <a:p>
            <a:endParaRPr lang="en-US" sz="2000">
              <a:latin typeface="Arial"/>
              <a:cs typeface="Arial"/>
            </a:endParaRPr>
          </a:p>
          <a:p>
            <a:r>
              <a:rPr lang="en-US" sz="2000">
                <a:latin typeface="Arial"/>
                <a:cs typeface="Arial"/>
              </a:rPr>
              <a:t>Here we will talk about one particular game, which is well-known as the prisoners’ dilemma:</a:t>
            </a:r>
            <a:endParaRPr lang="en-US" sz="2000"/>
          </a:p>
          <a:p>
            <a:endParaRPr lang="en-US" sz="2000">
              <a:latin typeface="Arial"/>
              <a:cs typeface="Arial"/>
            </a:endParaRPr>
          </a:p>
          <a:p>
            <a:r>
              <a:rPr lang="en-US" sz="2000">
                <a:latin typeface="Arial"/>
                <a:cs typeface="Arial"/>
              </a:rPr>
              <a:t>There are two burglars, Gerry and Ted, who get caught by the police. They are separated and questioned simultaneously </a:t>
            </a:r>
            <a:r>
              <a:rPr lang="en-US" sz="2000" b="1">
                <a:latin typeface="Arial"/>
                <a:cs typeface="Arial"/>
              </a:rPr>
              <a:t>(simultaneous)</a:t>
            </a:r>
            <a:r>
              <a:rPr lang="en-US" sz="2000">
                <a:latin typeface="Arial"/>
                <a:cs typeface="Arial"/>
              </a:rPr>
              <a:t>. They can’t talk to each other, and secondly, they can’t know what the other burglar is saying or doing </a:t>
            </a:r>
            <a:r>
              <a:rPr lang="en-US" sz="2000" b="1">
                <a:latin typeface="Arial"/>
                <a:cs typeface="Arial"/>
              </a:rPr>
              <a:t>(non-cooperative)</a:t>
            </a:r>
            <a:r>
              <a:rPr lang="en-US" sz="2000">
                <a:latin typeface="Arial"/>
                <a:cs typeface="Arial"/>
              </a:rPr>
              <a:t>. </a:t>
            </a:r>
            <a:endParaRPr lang="en-US" sz="2000"/>
          </a:p>
          <a:p>
            <a:endParaRPr lang="en-US" sz="2000">
              <a:latin typeface="Arial"/>
              <a:cs typeface="Arial"/>
            </a:endParaRPr>
          </a:p>
          <a:p>
            <a:r>
              <a:rPr lang="en-US" sz="2000">
                <a:latin typeface="Arial"/>
                <a:cs typeface="Arial"/>
              </a:rPr>
              <a:t>If one burglar confesses first, they will get less jail time. This is an offer the police can make in the US. </a:t>
            </a:r>
            <a:endParaRPr lang="en-US" sz="2000"/>
          </a:p>
          <a:p>
            <a:r>
              <a:rPr lang="en-US" sz="2000">
                <a:latin typeface="Arial"/>
                <a:cs typeface="Arial"/>
              </a:rPr>
              <a:t>Both Gerry and Ted have two options: one is to not confess and the other is to confess. The graphic below illustrates the possible scenarios that Gerry and Ted might face:</a:t>
            </a:r>
            <a:endParaRPr lang="en-US"/>
          </a:p>
        </p:txBody>
      </p:sp>
    </p:spTree>
    <p:extLst>
      <p:ext uri="{BB962C8B-B14F-4D97-AF65-F5344CB8AC3E}">
        <p14:creationId xmlns:p14="http://schemas.microsoft.com/office/powerpoint/2010/main" val="3922420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2: Competition</a:t>
            </a:r>
            <a:endParaRPr lang="en-US" err="1"/>
          </a:p>
        </p:txBody>
      </p:sp>
      <p:sp>
        <p:nvSpPr>
          <p:cNvPr id="2" name="TextBox 1">
            <a:extLst>
              <a:ext uri="{FF2B5EF4-FFF2-40B4-BE49-F238E27FC236}">
                <a16:creationId xmlns:a16="http://schemas.microsoft.com/office/drawing/2014/main" id="{20C34B7D-E70A-2934-8E22-8DFD850923A8}"/>
              </a:ext>
            </a:extLst>
          </p:cNvPr>
          <p:cNvSpPr txBox="1"/>
          <p:nvPr/>
        </p:nvSpPr>
        <p:spPr>
          <a:xfrm>
            <a:off x="181475"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1.5 Game Theory</a:t>
            </a:r>
          </a:p>
        </p:txBody>
      </p:sp>
      <p:sp>
        <p:nvSpPr>
          <p:cNvPr id="9" name="TextBox 8">
            <a:extLst>
              <a:ext uri="{FF2B5EF4-FFF2-40B4-BE49-F238E27FC236}">
                <a16:creationId xmlns:a16="http://schemas.microsoft.com/office/drawing/2014/main" id="{3999A5CF-70EF-EF48-654B-3164EC0BDE79}"/>
              </a:ext>
            </a:extLst>
          </p:cNvPr>
          <p:cNvSpPr txBox="1"/>
          <p:nvPr/>
        </p:nvSpPr>
        <p:spPr>
          <a:xfrm>
            <a:off x="253043" y="1446362"/>
            <a:ext cx="886795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2. The prisoners’ dilemma</a:t>
            </a:r>
            <a:endParaRPr lang="en-US" sz="2000">
              <a:latin typeface="Arial"/>
              <a:cs typeface="Arial"/>
            </a:endParaRPr>
          </a:p>
          <a:p>
            <a:pPr marL="285750" indent="-285750">
              <a:buFont typeface="Arial"/>
              <a:buChar char="•"/>
            </a:pPr>
            <a:r>
              <a:rPr lang="en-US" sz="2000">
                <a:latin typeface="Arial"/>
                <a:cs typeface="Arial"/>
              </a:rPr>
              <a:t>Top left box: If neither Gerry nor Ted confess, they will both get one year of jail.  Yes, they will go to jail, but for one year only.</a:t>
            </a:r>
            <a:endParaRPr lang="en-US"/>
          </a:p>
          <a:p>
            <a:pPr marL="285750" indent="-285750">
              <a:buFont typeface="Arial"/>
              <a:buChar char="•"/>
            </a:pPr>
            <a:r>
              <a:rPr lang="en-US" sz="2000">
                <a:latin typeface="Arial"/>
                <a:cs typeface="Arial"/>
              </a:rPr>
              <a:t>Top right box: If Gerry confesses by saying something like: 'I didn’t do it' or 'I will tell you everything about it if you let me go, it’s my partner Ted who did it…' then, Ted will go to jail for </a:t>
            </a:r>
            <a:endParaRPr lang="en-US"/>
          </a:p>
          <a:p>
            <a:r>
              <a:rPr lang="en-US" sz="2000">
                <a:latin typeface="Arial"/>
                <a:cs typeface="Arial"/>
              </a:rPr>
              <a:t>    20 years and Gerry will go free.</a:t>
            </a:r>
            <a:endParaRPr lang="en-US"/>
          </a:p>
          <a:p>
            <a:pPr marL="285750" indent="-285750">
              <a:buFont typeface="Arial"/>
              <a:buChar char="•"/>
            </a:pPr>
            <a:r>
              <a:rPr lang="en-US" sz="2000">
                <a:latin typeface="Arial"/>
                <a:cs typeface="Arial"/>
              </a:rPr>
              <a:t>Bottom left box: If Ted confesses </a:t>
            </a:r>
            <a:endParaRPr lang="en-US"/>
          </a:p>
          <a:p>
            <a:r>
              <a:rPr lang="en-US" sz="2000">
                <a:latin typeface="Arial"/>
                <a:cs typeface="Arial"/>
              </a:rPr>
              <a:t>    but Gerry doesn’t, Gerry will </a:t>
            </a:r>
            <a:endParaRPr lang="en-US"/>
          </a:p>
          <a:p>
            <a:r>
              <a:rPr lang="en-US" sz="2000">
                <a:latin typeface="Arial"/>
                <a:cs typeface="Arial"/>
              </a:rPr>
              <a:t>    get 20 years in jail and Ted</a:t>
            </a:r>
            <a:endParaRPr lang="en-US"/>
          </a:p>
          <a:p>
            <a:r>
              <a:rPr lang="en-US" sz="2000">
                <a:latin typeface="Arial"/>
                <a:cs typeface="Arial"/>
              </a:rPr>
              <a:t>     will go free.</a:t>
            </a:r>
            <a:endParaRPr lang="en-US"/>
          </a:p>
          <a:p>
            <a:pPr marL="285750" indent="-285750">
              <a:buFont typeface="Arial"/>
              <a:buChar char="•"/>
            </a:pPr>
            <a:r>
              <a:rPr lang="en-US" sz="2000">
                <a:latin typeface="Arial"/>
                <a:cs typeface="Arial"/>
              </a:rPr>
              <a:t>Bottom right: If Ted confesses </a:t>
            </a:r>
            <a:endParaRPr lang="en-US"/>
          </a:p>
          <a:p>
            <a:r>
              <a:rPr lang="en-US" sz="2000">
                <a:latin typeface="Arial"/>
                <a:cs typeface="Arial"/>
              </a:rPr>
              <a:t>     and Gerry also confesses, </a:t>
            </a:r>
            <a:endParaRPr lang="en-US"/>
          </a:p>
          <a:p>
            <a:r>
              <a:rPr lang="en-US" sz="2000">
                <a:latin typeface="Arial"/>
                <a:cs typeface="Arial"/>
              </a:rPr>
              <a:t>     each will go to jail for 10 years.</a:t>
            </a:r>
            <a:endParaRPr lang="en-US"/>
          </a:p>
          <a:p>
            <a:endParaRPr lang="en-US" sz="2000">
              <a:latin typeface="Arial"/>
              <a:cs typeface="Arial"/>
            </a:endParaRPr>
          </a:p>
          <a:p>
            <a:endParaRPr lang="en-US" sz="2000"/>
          </a:p>
        </p:txBody>
      </p:sp>
      <p:pic>
        <p:nvPicPr>
          <p:cNvPr id="6" name="Picture 7" descr="Table&#10;&#10;Description automatically generated">
            <a:extLst>
              <a:ext uri="{FF2B5EF4-FFF2-40B4-BE49-F238E27FC236}">
                <a16:creationId xmlns:a16="http://schemas.microsoft.com/office/drawing/2014/main" id="{AA890775-B40E-2002-2851-ABC976C86925}"/>
              </a:ext>
            </a:extLst>
          </p:cNvPr>
          <p:cNvPicPr>
            <a:picLocks noChangeAspect="1"/>
          </p:cNvPicPr>
          <p:nvPr/>
        </p:nvPicPr>
        <p:blipFill>
          <a:blip r:embed="rId2"/>
          <a:stretch>
            <a:fillRect/>
          </a:stretch>
        </p:blipFill>
        <p:spPr>
          <a:xfrm>
            <a:off x="4091796" y="2926615"/>
            <a:ext cx="5316747" cy="3894620"/>
          </a:xfrm>
          <a:prstGeom prst="rect">
            <a:avLst/>
          </a:prstGeom>
        </p:spPr>
      </p:pic>
    </p:spTree>
    <p:extLst>
      <p:ext uri="{BB962C8B-B14F-4D97-AF65-F5344CB8AC3E}">
        <p14:creationId xmlns:p14="http://schemas.microsoft.com/office/powerpoint/2010/main" val="2435515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2: Competition</a:t>
            </a:r>
            <a:endParaRPr lang="en-US" err="1"/>
          </a:p>
        </p:txBody>
      </p:sp>
      <p:sp>
        <p:nvSpPr>
          <p:cNvPr id="2" name="TextBox 1">
            <a:extLst>
              <a:ext uri="{FF2B5EF4-FFF2-40B4-BE49-F238E27FC236}">
                <a16:creationId xmlns:a16="http://schemas.microsoft.com/office/drawing/2014/main" id="{20C34B7D-E70A-2934-8E22-8DFD850923A8}"/>
              </a:ext>
            </a:extLst>
          </p:cNvPr>
          <p:cNvSpPr txBox="1"/>
          <p:nvPr/>
        </p:nvSpPr>
        <p:spPr>
          <a:xfrm>
            <a:off x="181475"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1.5 Game Theory</a:t>
            </a:r>
          </a:p>
        </p:txBody>
      </p:sp>
      <p:sp>
        <p:nvSpPr>
          <p:cNvPr id="9" name="TextBox 8">
            <a:extLst>
              <a:ext uri="{FF2B5EF4-FFF2-40B4-BE49-F238E27FC236}">
                <a16:creationId xmlns:a16="http://schemas.microsoft.com/office/drawing/2014/main" id="{3999A5CF-70EF-EF48-654B-3164EC0BDE79}"/>
              </a:ext>
            </a:extLst>
          </p:cNvPr>
          <p:cNvSpPr txBox="1"/>
          <p:nvPr/>
        </p:nvSpPr>
        <p:spPr>
          <a:xfrm>
            <a:off x="209911" y="1316966"/>
            <a:ext cx="886795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2. The prisoners’ dilemma</a:t>
            </a:r>
            <a:endParaRPr lang="en-US" sz="2000">
              <a:latin typeface="Arial"/>
              <a:cs typeface="Arial"/>
            </a:endParaRPr>
          </a:p>
          <a:p>
            <a:r>
              <a:rPr lang="en-US" sz="2000">
                <a:latin typeface="Arial"/>
                <a:cs typeface="Arial"/>
              </a:rPr>
              <a:t>Because they cannot talk to each other and must make decisions at the same time, Ted will think ‘I will save myself and confess’, and Gerry will also think ‘I will save myself and confess’ – and they will each go to jail for 10 years.</a:t>
            </a:r>
            <a:endParaRPr lang="en-US"/>
          </a:p>
          <a:p>
            <a:r>
              <a:rPr lang="en-US" sz="2000">
                <a:latin typeface="Arial"/>
                <a:cs typeface="Arial"/>
              </a:rPr>
              <a:t>If they could talk, they would not confess, and they would both go to jail for only one year. However, because it is a non-cooperative, simultaneous game, they both get trapped, thus prisoners' dilemma.</a:t>
            </a:r>
            <a:endParaRPr lang="en-US"/>
          </a:p>
          <a:p>
            <a:r>
              <a:rPr lang="en-US" sz="2000">
                <a:latin typeface="Arial"/>
                <a:cs typeface="Arial"/>
              </a:rPr>
              <a:t>It would be ideal if Ted could talk to Gerry or have some way of making a promise or agreement. For example, Ted could say 'hey Gerry, don’t tell them anything' or, Gerry could say 'Ted you don’t tell them anything, let’s be together; after one year of jail time we can get our loot back'. However, because they can’t talk to convince each other, they both end up in a worse situation. </a:t>
            </a:r>
            <a:endParaRPr lang="en-US"/>
          </a:p>
          <a:p>
            <a:r>
              <a:rPr lang="en-US" sz="2000">
                <a:latin typeface="Arial"/>
                <a:cs typeface="Arial"/>
              </a:rPr>
              <a:t>Thus, confess-confess (also called cheat-cheat) is the equilibrium in this game. This has been tested many times.</a:t>
            </a:r>
            <a:endParaRPr lang="en-US"/>
          </a:p>
        </p:txBody>
      </p:sp>
    </p:spTree>
    <p:extLst>
      <p:ext uri="{BB962C8B-B14F-4D97-AF65-F5344CB8AC3E}">
        <p14:creationId xmlns:p14="http://schemas.microsoft.com/office/powerpoint/2010/main" val="78834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5016758"/>
          </a:xfrm>
          <a:prstGeom prst="rect">
            <a:avLst/>
          </a:prstGeom>
          <a:noFill/>
        </p:spPr>
        <p:txBody>
          <a:bodyPr wrap="square" lIns="91440" tIns="45720" rIns="91440" bIns="45720" rtlCol="0" anchor="t">
            <a:spAutoFit/>
          </a:bodyPr>
          <a:lstStyle/>
          <a:p>
            <a:r>
              <a:rPr lang="en-US" sz="2000" b="1">
                <a:latin typeface="Arial"/>
                <a:cs typeface="Arial"/>
              </a:rPr>
              <a:t>1. Who is the competitor?</a:t>
            </a:r>
          </a:p>
          <a:p>
            <a:r>
              <a:rPr lang="en-US" sz="2000">
                <a:latin typeface="Arial"/>
                <a:cs typeface="Arial"/>
              </a:rPr>
              <a:t>This lesson provides an overview on the aspect of competition. We will explore how marketing managers identify competitors and perform competitor analyses using perceptual maps and game theory-based approaches.</a:t>
            </a:r>
            <a:endParaRPr lang="en-US" sz="2000"/>
          </a:p>
          <a:p>
            <a:endParaRPr lang="en-US" sz="2000">
              <a:highlight>
                <a:srgbClr val="C0C0C0"/>
              </a:highlight>
              <a:latin typeface="Arial"/>
              <a:cs typeface="Arial"/>
            </a:endParaRPr>
          </a:p>
          <a:p>
            <a:r>
              <a:rPr lang="en-US" sz="2000" b="1">
                <a:highlight>
                  <a:srgbClr val="C0C0C0"/>
                </a:highlight>
                <a:latin typeface="Arial"/>
                <a:cs typeface="Arial"/>
              </a:rPr>
              <a:t>Competition is offering specific. Each offering meets a certain need of the consumers and all offerings in the market that meet these needs are meaningful competitors.</a:t>
            </a:r>
            <a:endParaRPr lang="en-US" sz="2000" b="1">
              <a:highlight>
                <a:srgbClr val="C0C0C0"/>
              </a:highlight>
            </a:endParaRPr>
          </a:p>
          <a:p>
            <a:endParaRPr lang="en-US" sz="2000" b="1">
              <a:latin typeface="Arial"/>
              <a:cs typeface="Arial"/>
            </a:endParaRPr>
          </a:p>
          <a:p>
            <a:r>
              <a:rPr lang="en-US" sz="2000">
                <a:latin typeface="Arial"/>
                <a:cs typeface="Arial"/>
              </a:rPr>
              <a:t>Current competitors and potential competitors</a:t>
            </a:r>
          </a:p>
          <a:p>
            <a:r>
              <a:rPr lang="en-US" sz="2000">
                <a:latin typeface="Arial"/>
                <a:cs typeface="Arial"/>
              </a:rPr>
              <a:t>Think about any product or service that you are interested in, for example, smartphones. When we think of competitors, it is usually the most current competitors that come into our minds. For example, if you have an Apple phone, you might think of Samsung or Huawei or Sony. </a:t>
            </a:r>
            <a:endParaRPr lang="en-US"/>
          </a:p>
          <a:p>
            <a:endParaRPr lang="en-US" sz="200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1.3 Competition</a:t>
            </a:r>
          </a:p>
        </p:txBody>
      </p:sp>
    </p:spTree>
    <p:extLst>
      <p:ext uri="{BB962C8B-B14F-4D97-AF65-F5344CB8AC3E}">
        <p14:creationId xmlns:p14="http://schemas.microsoft.com/office/powerpoint/2010/main" val="286825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37663" y="1316928"/>
            <a:ext cx="8475656" cy="5324535"/>
          </a:xfrm>
          <a:prstGeom prst="rect">
            <a:avLst/>
          </a:prstGeom>
          <a:noFill/>
        </p:spPr>
        <p:txBody>
          <a:bodyPr wrap="square" lIns="91440" tIns="45720" rIns="91440" bIns="45720" rtlCol="0" anchor="t">
            <a:spAutoFit/>
          </a:bodyPr>
          <a:lstStyle/>
          <a:p>
            <a:r>
              <a:rPr lang="en-US" sz="2000" b="1">
                <a:latin typeface="Arial"/>
                <a:cs typeface="Arial"/>
              </a:rPr>
              <a:t>Types of potential competitors </a:t>
            </a:r>
          </a:p>
          <a:p>
            <a:r>
              <a:rPr lang="en-US" sz="2000" b="1">
                <a:latin typeface="Arial"/>
                <a:cs typeface="Arial"/>
              </a:rPr>
              <a:t>Same need but different customer segment</a:t>
            </a:r>
          </a:p>
          <a:p>
            <a:r>
              <a:rPr lang="en-US" sz="2000">
                <a:latin typeface="Arial"/>
                <a:cs typeface="Arial"/>
              </a:rPr>
              <a:t>The first kind of competitor is the one whose product offerings satisfy the same needs of the consumer as our own product does, but which is currently marketing to a different customer segment. For example, if you are, say, Coke, Coke satisfies thirst and caffeine needs. Juice and water also satisfy thirst needs, but they are in the market for non-caffeine needs. The firms offering juice and water could in the future start marketing products to Coke’s target group, </a:t>
            </a:r>
            <a:r>
              <a:rPr lang="en-US" sz="2000" err="1">
                <a:latin typeface="Arial"/>
                <a:cs typeface="Arial"/>
              </a:rPr>
              <a:t>ie</a:t>
            </a:r>
            <a:r>
              <a:rPr lang="en-US" sz="2000">
                <a:latin typeface="Arial"/>
                <a:cs typeface="Arial"/>
              </a:rPr>
              <a:t>, they could become a potential competitor.</a:t>
            </a:r>
            <a:endParaRPr lang="en-US" sz="2000"/>
          </a:p>
          <a:p>
            <a:r>
              <a:rPr lang="en-US" sz="2000" b="1">
                <a:latin typeface="Arial"/>
                <a:cs typeface="Arial"/>
              </a:rPr>
              <a:t>Same customer segment but different need</a:t>
            </a:r>
          </a:p>
          <a:p>
            <a:r>
              <a:rPr lang="en-US" sz="2000">
                <a:latin typeface="Arial"/>
                <a:cs typeface="Arial"/>
              </a:rPr>
              <a:t>A second type serves the same customer segment but different needs. So, while Coke is serving a segment requiring quick energy – a non-sports segment – Gatorade, as a sports drink, is also meeting needs of energy and fuel, but currently targeting sportspeople. This brand could be potential competition to Coke and move into non-sports segments, as long as it can satisfy on energy.</a:t>
            </a:r>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1.3 Competition</a:t>
            </a:r>
          </a:p>
        </p:txBody>
      </p:sp>
    </p:spTree>
    <p:extLst>
      <p:ext uri="{BB962C8B-B14F-4D97-AF65-F5344CB8AC3E}">
        <p14:creationId xmlns:p14="http://schemas.microsoft.com/office/powerpoint/2010/main" val="150589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5324535"/>
          </a:xfrm>
          <a:prstGeom prst="rect">
            <a:avLst/>
          </a:prstGeom>
          <a:noFill/>
        </p:spPr>
        <p:txBody>
          <a:bodyPr wrap="square" lIns="91440" tIns="45720" rIns="91440" bIns="45720" rtlCol="0" anchor="t">
            <a:spAutoFit/>
          </a:bodyPr>
          <a:lstStyle/>
          <a:p>
            <a:r>
              <a:rPr lang="en-US" sz="2000" b="1">
                <a:latin typeface="Arial"/>
                <a:cs typeface="Arial"/>
              </a:rPr>
              <a:t>Different customer segment and different need</a:t>
            </a:r>
          </a:p>
          <a:p>
            <a:r>
              <a:rPr lang="en-US" sz="2000">
                <a:latin typeface="Arial"/>
                <a:cs typeface="Arial"/>
              </a:rPr>
              <a:t>The third kind is one that is currently serving a different segment and satisfying a different need but which could compete in the future. For example, if people are looking for caffeine, there are solid coffee toffee or chewable caffeine bars nowadays, for people who need to stay awake. These are not beverages to quench thirst. Therefore, the offering is targeting a segment that needs caffeine to stay awake and because the product is not a drink, it is not a group that Coke currently targets. </a:t>
            </a:r>
            <a:endParaRPr lang="en-US" sz="2000"/>
          </a:p>
          <a:p>
            <a:r>
              <a:rPr lang="en-US" sz="2000">
                <a:latin typeface="Arial"/>
                <a:cs typeface="Arial"/>
              </a:rPr>
              <a:t>To sum up, they weren't the same industry, they weren't even a liquid drink, but now these caffeine energy bars are becoming competitors. Finally, a simpler but more recent example: products called cameras! Before smartphones, consumers had cameras to take photos and phones to make calls – different needs and different segments. Then, along came the smartphone, and if the camera manufacturers had not foreseen a very different industry (phones) taking away their business, i.e., potential competition, they would have lost out. Potential competitors are those that currently do not compete but could compete with an offering in the future.</a:t>
            </a:r>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1.3 Competition</a:t>
            </a:r>
          </a:p>
        </p:txBody>
      </p:sp>
    </p:spTree>
    <p:extLst>
      <p:ext uri="{BB962C8B-B14F-4D97-AF65-F5344CB8AC3E}">
        <p14:creationId xmlns:p14="http://schemas.microsoft.com/office/powerpoint/2010/main" val="67229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5016758"/>
          </a:xfrm>
          <a:prstGeom prst="rect">
            <a:avLst/>
          </a:prstGeom>
          <a:noFill/>
        </p:spPr>
        <p:txBody>
          <a:bodyPr wrap="square" lIns="91440" tIns="45720" rIns="91440" bIns="45720" rtlCol="0" anchor="t">
            <a:spAutoFit/>
          </a:bodyPr>
          <a:lstStyle/>
          <a:p>
            <a:r>
              <a:rPr lang="en-US" sz="2000" b="1">
                <a:latin typeface="Arial"/>
                <a:cs typeface="Arial"/>
              </a:rPr>
              <a:t>Competition from a firm’s perspective: strategic groups</a:t>
            </a:r>
            <a:endParaRPr lang="en-US" sz="2000">
              <a:latin typeface="Arial"/>
              <a:cs typeface="Arial"/>
            </a:endParaRPr>
          </a:p>
          <a:p>
            <a:endParaRPr lang="en-US" sz="2000">
              <a:latin typeface="Arial"/>
              <a:cs typeface="Arial"/>
            </a:endParaRPr>
          </a:p>
          <a:p>
            <a:r>
              <a:rPr lang="en-US" sz="2000">
                <a:latin typeface="Arial"/>
                <a:cs typeface="Arial"/>
              </a:rPr>
              <a:t>When a set of firms engage in the same activity, in the same way, they are called strategic groups. They share similar activities, targets and positioning. For example, Coke, Pepsi, Dr Pepper and other caffeinated beverage brands do similar things: they tend to create value by meeting the same needs (thirst). Even if they are not providing caffeinated drinks, they are </a:t>
            </a:r>
            <a:r>
              <a:rPr lang="en-US" sz="2000" err="1">
                <a:latin typeface="Arial"/>
                <a:cs typeface="Arial"/>
              </a:rPr>
              <a:t>are</a:t>
            </a:r>
            <a:r>
              <a:rPr lang="en-US" sz="2000">
                <a:latin typeface="Arial"/>
                <a:cs typeface="Arial"/>
              </a:rPr>
              <a:t> still doing similar things, making similar strategic moves and using similar kinds of advertisements. </a:t>
            </a:r>
            <a:endParaRPr lang="en-US" sz="2000"/>
          </a:p>
          <a:p>
            <a:r>
              <a:rPr lang="en-US" sz="2000">
                <a:latin typeface="Arial"/>
                <a:cs typeface="Arial"/>
              </a:rPr>
              <a:t>If you belong to a strategic group with a number of other firms, it’s very likely that they are your competitors. For example, car manufacturers are strategic groups. Cars are quite similar on design, how they make money in the market, the kinds of advertisements they create, the kinds of product lines they have, starting from sedans to SUVs, and hence they are competitors to each other.</a:t>
            </a:r>
            <a:endParaRPr lang="en-US"/>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1.3 Competition</a:t>
            </a:r>
          </a:p>
        </p:txBody>
      </p:sp>
    </p:spTree>
    <p:extLst>
      <p:ext uri="{BB962C8B-B14F-4D97-AF65-F5344CB8AC3E}">
        <p14:creationId xmlns:p14="http://schemas.microsoft.com/office/powerpoint/2010/main" val="244255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2: Competition</a:t>
            </a:r>
            <a:endParaRPr lang="en-US"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1.3 Competition</a:t>
            </a:r>
          </a:p>
        </p:txBody>
      </p:sp>
      <p:graphicFrame>
        <p:nvGraphicFramePr>
          <p:cNvPr id="8" name="Table 7">
            <a:extLst>
              <a:ext uri="{FF2B5EF4-FFF2-40B4-BE49-F238E27FC236}">
                <a16:creationId xmlns:a16="http://schemas.microsoft.com/office/drawing/2014/main" id="{78338658-5131-67A9-BCA4-0D24A506A4CA}"/>
              </a:ext>
            </a:extLst>
          </p:cNvPr>
          <p:cNvGraphicFramePr>
            <a:graphicFrameLocks noGrp="1"/>
          </p:cNvGraphicFramePr>
          <p:nvPr>
            <p:extLst>
              <p:ext uri="{D42A27DB-BD31-4B8C-83A1-F6EECF244321}">
                <p14:modId xmlns:p14="http://schemas.microsoft.com/office/powerpoint/2010/main" val="2786444899"/>
              </p:ext>
            </p:extLst>
          </p:nvPr>
        </p:nvGraphicFramePr>
        <p:xfrm>
          <a:off x="388189" y="3536829"/>
          <a:ext cx="8365066" cy="1835573"/>
        </p:xfrm>
        <a:graphic>
          <a:graphicData uri="http://schemas.openxmlformats.org/drawingml/2006/table">
            <a:tbl>
              <a:tblPr firstRow="1" bandRow="1">
                <a:tableStyleId>{5C22544A-7EE6-4342-B048-85BDC9FD1C3A}</a:tableStyleId>
              </a:tblPr>
              <a:tblGrid>
                <a:gridCol w="4182533">
                  <a:extLst>
                    <a:ext uri="{9D8B030D-6E8A-4147-A177-3AD203B41FA5}">
                      <a16:colId xmlns:a16="http://schemas.microsoft.com/office/drawing/2014/main" val="3409148010"/>
                    </a:ext>
                  </a:extLst>
                </a:gridCol>
                <a:gridCol w="4182533">
                  <a:extLst>
                    <a:ext uri="{9D8B030D-6E8A-4147-A177-3AD203B41FA5}">
                      <a16:colId xmlns:a16="http://schemas.microsoft.com/office/drawing/2014/main" val="2158026586"/>
                    </a:ext>
                  </a:extLst>
                </a:gridCol>
              </a:tblGrid>
              <a:tr h="372533">
                <a:tc>
                  <a:txBody>
                    <a:bodyPr/>
                    <a:lstStyle/>
                    <a:p>
                      <a:pPr algn="l" fontAlgn="b"/>
                      <a:r>
                        <a:rPr lang="en-US">
                          <a:effectLst/>
                        </a:rPr>
                        <a:t>Price change</a:t>
                      </a:r>
                      <a:endParaRPr lang="en-US" b="1">
                        <a:solidFill>
                          <a:srgbClr val="171717"/>
                        </a:solidFill>
                        <a:effectLst/>
                        <a:latin typeface="KingsBureauGrot"/>
                      </a:endParaRPr>
                    </a:p>
                  </a:txBody>
                  <a:tcPr anchor="b"/>
                </a:tc>
                <a:tc>
                  <a:txBody>
                    <a:bodyPr/>
                    <a:lstStyle/>
                    <a:p>
                      <a:pPr algn="l" fontAlgn="b"/>
                      <a:r>
                        <a:rPr lang="en-US">
                          <a:effectLst/>
                        </a:rPr>
                        <a:t>Change in my sales</a:t>
                      </a:r>
                      <a:endParaRPr lang="en-US" b="1">
                        <a:solidFill>
                          <a:srgbClr val="171717"/>
                        </a:solidFill>
                        <a:effectLst/>
                        <a:latin typeface="KingsBureauGrot"/>
                      </a:endParaRPr>
                    </a:p>
                  </a:txBody>
                  <a:tcPr anchor="b"/>
                </a:tc>
                <a:extLst>
                  <a:ext uri="{0D108BD9-81ED-4DB2-BD59-A6C34878D82A}">
                    <a16:rowId xmlns:a16="http://schemas.microsoft.com/office/drawing/2014/main" val="3881013867"/>
                  </a:ext>
                </a:extLst>
              </a:tr>
              <a:tr h="313276">
                <a:tc>
                  <a:txBody>
                    <a:bodyPr/>
                    <a:lstStyle/>
                    <a:p>
                      <a:pPr algn="l" fontAlgn="t"/>
                      <a:r>
                        <a:rPr lang="en-US">
                          <a:effectLst/>
                        </a:rPr>
                        <a:t>Decrease in my price</a:t>
                      </a:r>
                      <a:endParaRPr lang="en-US">
                        <a:solidFill>
                          <a:srgbClr val="333333"/>
                        </a:solidFill>
                        <a:effectLst/>
                        <a:latin typeface="Open Sans" panose="020B0606030504020204" pitchFamily="34" charset="0"/>
                      </a:endParaRPr>
                    </a:p>
                  </a:txBody>
                  <a:tcPr/>
                </a:tc>
                <a:tc>
                  <a:txBody>
                    <a:bodyPr/>
                    <a:lstStyle/>
                    <a:p>
                      <a:pPr algn="l" fontAlgn="t"/>
                      <a:r>
                        <a:rPr lang="en-US">
                          <a:effectLst/>
                        </a:rPr>
                        <a:t>Increase</a:t>
                      </a:r>
                      <a:endParaRPr lang="en-US">
                        <a:solidFill>
                          <a:srgbClr val="333333"/>
                        </a:solidFill>
                        <a:effectLst/>
                        <a:latin typeface="Open Sans" panose="020B0606030504020204" pitchFamily="34" charset="0"/>
                      </a:endParaRPr>
                    </a:p>
                  </a:txBody>
                  <a:tcPr/>
                </a:tc>
                <a:extLst>
                  <a:ext uri="{0D108BD9-81ED-4DB2-BD59-A6C34878D82A}">
                    <a16:rowId xmlns:a16="http://schemas.microsoft.com/office/drawing/2014/main" val="2293372333"/>
                  </a:ext>
                </a:extLst>
              </a:tr>
              <a:tr h="299035">
                <a:tc>
                  <a:txBody>
                    <a:bodyPr/>
                    <a:lstStyle/>
                    <a:p>
                      <a:pPr algn="l" fontAlgn="t"/>
                      <a:r>
                        <a:rPr lang="en-US">
                          <a:effectLst/>
                        </a:rPr>
                        <a:t>Decrease in competitor price</a:t>
                      </a:r>
                      <a:endParaRPr lang="en-US">
                        <a:solidFill>
                          <a:srgbClr val="333333"/>
                        </a:solidFill>
                        <a:effectLst/>
                        <a:latin typeface="Open Sans" panose="020B0606030504020204" pitchFamily="34" charset="0"/>
                      </a:endParaRPr>
                    </a:p>
                  </a:txBody>
                  <a:tcPr/>
                </a:tc>
                <a:tc>
                  <a:txBody>
                    <a:bodyPr/>
                    <a:lstStyle/>
                    <a:p>
                      <a:pPr algn="l" fontAlgn="t"/>
                      <a:r>
                        <a:rPr lang="en-US">
                          <a:effectLst/>
                        </a:rPr>
                        <a:t>Decrease</a:t>
                      </a:r>
                      <a:endParaRPr lang="en-US">
                        <a:solidFill>
                          <a:srgbClr val="333333"/>
                        </a:solidFill>
                        <a:effectLst/>
                        <a:latin typeface="Open Sans" panose="020B0606030504020204" pitchFamily="34" charset="0"/>
                      </a:endParaRPr>
                    </a:p>
                  </a:txBody>
                  <a:tcPr/>
                </a:tc>
                <a:extLst>
                  <a:ext uri="{0D108BD9-81ED-4DB2-BD59-A6C34878D82A}">
                    <a16:rowId xmlns:a16="http://schemas.microsoft.com/office/drawing/2014/main" val="4223958133"/>
                  </a:ext>
                </a:extLst>
              </a:tr>
              <a:tr h="313276">
                <a:tc>
                  <a:txBody>
                    <a:bodyPr/>
                    <a:lstStyle/>
                    <a:p>
                      <a:pPr algn="l" fontAlgn="t"/>
                      <a:r>
                        <a:rPr lang="en-US">
                          <a:effectLst/>
                        </a:rPr>
                        <a:t>Decrease in substitute price</a:t>
                      </a:r>
                      <a:endParaRPr lang="en-US">
                        <a:solidFill>
                          <a:srgbClr val="333333"/>
                        </a:solidFill>
                        <a:effectLst/>
                        <a:latin typeface="Open Sans" panose="020B0606030504020204" pitchFamily="34" charset="0"/>
                      </a:endParaRPr>
                    </a:p>
                  </a:txBody>
                  <a:tcPr/>
                </a:tc>
                <a:tc>
                  <a:txBody>
                    <a:bodyPr/>
                    <a:lstStyle/>
                    <a:p>
                      <a:pPr algn="l" fontAlgn="t"/>
                      <a:r>
                        <a:rPr lang="en-US">
                          <a:effectLst/>
                        </a:rPr>
                        <a:t>Decrease</a:t>
                      </a:r>
                      <a:endParaRPr lang="en-US">
                        <a:solidFill>
                          <a:srgbClr val="333333"/>
                        </a:solidFill>
                        <a:effectLst/>
                        <a:latin typeface="Open Sans" panose="020B0606030504020204" pitchFamily="34" charset="0"/>
                      </a:endParaRPr>
                    </a:p>
                  </a:txBody>
                  <a:tcPr/>
                </a:tc>
                <a:extLst>
                  <a:ext uri="{0D108BD9-81ED-4DB2-BD59-A6C34878D82A}">
                    <a16:rowId xmlns:a16="http://schemas.microsoft.com/office/drawing/2014/main" val="4029769682"/>
                  </a:ext>
                </a:extLst>
              </a:tr>
              <a:tr h="299035">
                <a:tc>
                  <a:txBody>
                    <a:bodyPr/>
                    <a:lstStyle/>
                    <a:p>
                      <a:pPr algn="l" fontAlgn="t"/>
                      <a:r>
                        <a:rPr lang="en-US">
                          <a:effectLst/>
                        </a:rPr>
                        <a:t>Decrease in complement price</a:t>
                      </a:r>
                      <a:endParaRPr lang="en-US">
                        <a:solidFill>
                          <a:srgbClr val="333333"/>
                        </a:solidFill>
                        <a:effectLst/>
                        <a:latin typeface="Open Sans" panose="020B0606030504020204" pitchFamily="34" charset="0"/>
                      </a:endParaRPr>
                    </a:p>
                  </a:txBody>
                  <a:tcPr/>
                </a:tc>
                <a:tc>
                  <a:txBody>
                    <a:bodyPr/>
                    <a:lstStyle/>
                    <a:p>
                      <a:pPr algn="l" fontAlgn="t"/>
                      <a:r>
                        <a:rPr lang="en-US">
                          <a:effectLst/>
                        </a:rPr>
                        <a:t>Increase</a:t>
                      </a:r>
                      <a:endParaRPr lang="en-US">
                        <a:solidFill>
                          <a:srgbClr val="333333"/>
                        </a:solidFill>
                        <a:effectLst/>
                        <a:latin typeface="Open Sans" panose="020B0606030504020204" pitchFamily="34" charset="0"/>
                      </a:endParaRPr>
                    </a:p>
                  </a:txBody>
                  <a:tcPr/>
                </a:tc>
                <a:extLst>
                  <a:ext uri="{0D108BD9-81ED-4DB2-BD59-A6C34878D82A}">
                    <a16:rowId xmlns:a16="http://schemas.microsoft.com/office/drawing/2014/main" val="3718429956"/>
                  </a:ext>
                </a:extLst>
              </a:tr>
            </a:tbl>
          </a:graphicData>
        </a:graphic>
      </p:graphicFrame>
      <p:sp>
        <p:nvSpPr>
          <p:cNvPr id="9" name="TextBox 8">
            <a:extLst>
              <a:ext uri="{FF2B5EF4-FFF2-40B4-BE49-F238E27FC236}">
                <a16:creationId xmlns:a16="http://schemas.microsoft.com/office/drawing/2014/main" id="{3999A5CF-70EF-EF48-654B-3164EC0BDE79}"/>
              </a:ext>
            </a:extLst>
          </p:cNvPr>
          <p:cNvSpPr txBox="1"/>
          <p:nvPr/>
        </p:nvSpPr>
        <p:spPr>
          <a:xfrm>
            <a:off x="353684" y="1403230"/>
            <a:ext cx="8364745"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2. Consumer-based approaches: cross-price elasticities</a:t>
            </a:r>
          </a:p>
          <a:p>
            <a:endParaRPr lang="en-US" sz="2000">
              <a:latin typeface="Arial"/>
              <a:ea typeface="Open Sans"/>
              <a:cs typeface="Open Sans"/>
            </a:endParaRPr>
          </a:p>
          <a:p>
            <a:r>
              <a:rPr lang="en-US" sz="2000">
                <a:latin typeface="Arial"/>
                <a:ea typeface="Open Sans"/>
                <a:cs typeface="Open Sans"/>
              </a:rPr>
              <a:t>Let’s explore a third, slightly more technical way of working out who is a competitor and how much of a competitor they are. The way to know if you are really competing with a particular product or not is to look at what we call price elasticities:</a:t>
            </a:r>
            <a:endParaRPr lang="en-US"/>
          </a:p>
          <a:p>
            <a:endParaRPr lang="en-US">
              <a:solidFill>
                <a:srgbClr val="333333"/>
              </a:solidFill>
              <a:latin typeface="Open Sans"/>
              <a:ea typeface="Open Sans"/>
              <a:cs typeface="Open Sans"/>
            </a:endParaRPr>
          </a:p>
          <a:p>
            <a:endParaRPr lang="en-US">
              <a:solidFill>
                <a:srgbClr val="333333"/>
              </a:solidFill>
              <a:latin typeface="Open Sans"/>
              <a:ea typeface="Open Sans"/>
              <a:cs typeface="Open Sans"/>
            </a:endParaRPr>
          </a:p>
        </p:txBody>
      </p:sp>
      <p:sp>
        <p:nvSpPr>
          <p:cNvPr id="10" name="TextBox 9">
            <a:extLst>
              <a:ext uri="{FF2B5EF4-FFF2-40B4-BE49-F238E27FC236}">
                <a16:creationId xmlns:a16="http://schemas.microsoft.com/office/drawing/2014/main" id="{1F769D7B-D710-5C18-61C4-1F95314C0BF1}"/>
              </a:ext>
            </a:extLst>
          </p:cNvPr>
          <p:cNvSpPr txBox="1"/>
          <p:nvPr/>
        </p:nvSpPr>
        <p:spPr>
          <a:xfrm>
            <a:off x="353683" y="5601419"/>
            <a:ext cx="83647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ea typeface="Open Sans"/>
                <a:cs typeface="Open Sans"/>
              </a:rPr>
              <a:t>If a decrease in the price of a product decreases my sales,</a:t>
            </a:r>
            <a:r>
              <a:rPr lang="en-US" sz="2000" b="1">
                <a:latin typeface="Arial"/>
                <a:ea typeface="Open Sans"/>
                <a:cs typeface="Open Sans"/>
              </a:rPr>
              <a:t> this product is a source of competition for my product (brand).</a:t>
            </a:r>
            <a:endParaRPr lang="en-US" sz="2000">
              <a:latin typeface="Arial"/>
            </a:endParaRPr>
          </a:p>
        </p:txBody>
      </p:sp>
    </p:spTree>
    <p:extLst>
      <p:ext uri="{BB962C8B-B14F-4D97-AF65-F5344CB8AC3E}">
        <p14:creationId xmlns:p14="http://schemas.microsoft.com/office/powerpoint/2010/main" val="2455823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1.3 Competition</a:t>
            </a:r>
          </a:p>
        </p:txBody>
      </p:sp>
      <p:sp>
        <p:nvSpPr>
          <p:cNvPr id="9" name="TextBox 8">
            <a:extLst>
              <a:ext uri="{FF2B5EF4-FFF2-40B4-BE49-F238E27FC236}">
                <a16:creationId xmlns:a16="http://schemas.microsoft.com/office/drawing/2014/main" id="{3999A5CF-70EF-EF48-654B-3164EC0BDE79}"/>
              </a:ext>
            </a:extLst>
          </p:cNvPr>
          <p:cNvSpPr txBox="1"/>
          <p:nvPr/>
        </p:nvSpPr>
        <p:spPr>
          <a:xfrm>
            <a:off x="267420" y="2481532"/>
            <a:ext cx="836474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rial"/>
                <a:cs typeface="Arial"/>
              </a:rPr>
              <a:t>A decrease in my price increases my sales</a:t>
            </a:r>
            <a:endParaRPr lang="en-US" sz="2000">
              <a:latin typeface="Arial"/>
              <a:cs typeface="Arial"/>
            </a:endParaRPr>
          </a:p>
          <a:p>
            <a:r>
              <a:rPr lang="en-US" sz="2000">
                <a:latin typeface="Arial"/>
                <a:ea typeface="Open Sans"/>
                <a:cs typeface="Arial"/>
              </a:rPr>
              <a:t>When a firm decreases its own prices, or when a </a:t>
            </a:r>
            <a:endParaRPr lang="en-US">
              <a:ea typeface="Open Sans"/>
            </a:endParaRPr>
          </a:p>
          <a:p>
            <a:r>
              <a:rPr lang="en-US" sz="2000">
                <a:latin typeface="Arial"/>
                <a:ea typeface="Open Sans"/>
                <a:cs typeface="Arial"/>
              </a:rPr>
              <a:t>particular product’s price goes down, its own sales</a:t>
            </a:r>
            <a:endParaRPr lang="en-US">
              <a:ea typeface="Open Sans"/>
            </a:endParaRPr>
          </a:p>
          <a:p>
            <a:r>
              <a:rPr lang="en-US" sz="2000">
                <a:latin typeface="Arial"/>
                <a:ea typeface="Open Sans"/>
                <a:cs typeface="Arial"/>
              </a:rPr>
              <a:t>will increase because as the price drops, people </a:t>
            </a:r>
            <a:endParaRPr lang="en-US">
              <a:ea typeface="Open Sans"/>
            </a:endParaRPr>
          </a:p>
          <a:p>
            <a:r>
              <a:rPr lang="en-US" sz="2000">
                <a:latin typeface="Arial"/>
                <a:ea typeface="Open Sans"/>
                <a:cs typeface="Arial"/>
              </a:rPr>
              <a:t>buy more.</a:t>
            </a:r>
            <a:endParaRPr lang="en-US"/>
          </a:p>
          <a:p>
            <a:endParaRPr lang="en-US" sz="2000" b="1"/>
          </a:p>
          <a:p>
            <a:endParaRPr lang="en-US" sz="2000">
              <a:ea typeface="Open Sans"/>
            </a:endParaRPr>
          </a:p>
        </p:txBody>
      </p:sp>
      <p:pic>
        <p:nvPicPr>
          <p:cNvPr id="6" name="Picture 9">
            <a:extLst>
              <a:ext uri="{FF2B5EF4-FFF2-40B4-BE49-F238E27FC236}">
                <a16:creationId xmlns:a16="http://schemas.microsoft.com/office/drawing/2014/main" id="{BB14F01A-CBDE-622B-9214-41AD0C22DD7B}"/>
              </a:ext>
            </a:extLst>
          </p:cNvPr>
          <p:cNvPicPr>
            <a:picLocks noChangeAspect="1"/>
          </p:cNvPicPr>
          <p:nvPr/>
        </p:nvPicPr>
        <p:blipFill>
          <a:blip r:embed="rId2"/>
          <a:stretch>
            <a:fillRect/>
          </a:stretch>
        </p:blipFill>
        <p:spPr>
          <a:xfrm>
            <a:off x="6234023" y="2603739"/>
            <a:ext cx="2743200" cy="2743200"/>
          </a:xfrm>
          <a:prstGeom prst="rect">
            <a:avLst/>
          </a:prstGeom>
        </p:spPr>
      </p:pic>
    </p:spTree>
    <p:extLst>
      <p:ext uri="{BB962C8B-B14F-4D97-AF65-F5344CB8AC3E}">
        <p14:creationId xmlns:p14="http://schemas.microsoft.com/office/powerpoint/2010/main" val="335174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316928"/>
            <a:ext cx="8921354" cy="707886"/>
          </a:xfrm>
          <a:prstGeom prst="rect">
            <a:avLst/>
          </a:prstGeom>
          <a:noFill/>
        </p:spPr>
        <p:txBody>
          <a:bodyPr wrap="square" lIns="91440" tIns="45720" rIns="91440" bIns="45720" rtlCol="0" anchor="t">
            <a:spAutoFit/>
          </a:bodyPr>
          <a:lstStyle/>
          <a:p>
            <a:endParaRPr lang="en-US" sz="2000" b="1"/>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Competition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60404"/>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1.3 Competition</a:t>
            </a:r>
          </a:p>
        </p:txBody>
      </p:sp>
      <p:sp>
        <p:nvSpPr>
          <p:cNvPr id="9" name="TextBox 8">
            <a:extLst>
              <a:ext uri="{FF2B5EF4-FFF2-40B4-BE49-F238E27FC236}">
                <a16:creationId xmlns:a16="http://schemas.microsoft.com/office/drawing/2014/main" id="{3999A5CF-70EF-EF48-654B-3164EC0BDE79}"/>
              </a:ext>
            </a:extLst>
          </p:cNvPr>
          <p:cNvSpPr txBox="1"/>
          <p:nvPr/>
        </p:nvSpPr>
        <p:spPr>
          <a:xfrm>
            <a:off x="353684" y="1173192"/>
            <a:ext cx="836474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latin typeface="Arial"/>
              <a:cs typeface="Arial"/>
            </a:endParaRPr>
          </a:p>
          <a:p>
            <a:r>
              <a:rPr lang="en-US" sz="2000" b="1">
                <a:latin typeface="Arial"/>
                <a:cs typeface="Arial"/>
              </a:rPr>
              <a:t>A decrease in a competitor’s price decreases my sales</a:t>
            </a:r>
            <a:endParaRPr lang="en-US" sz="2000">
              <a:latin typeface="Arial"/>
              <a:cs typeface="Arial"/>
            </a:endParaRPr>
          </a:p>
          <a:p>
            <a:r>
              <a:rPr lang="en-US" sz="2000">
                <a:latin typeface="Arial"/>
                <a:ea typeface="Open Sans"/>
                <a:cs typeface="Arial"/>
              </a:rPr>
              <a:t>Next, if a decrease in a product’s price decreases my sales, they are clearly a competitor. If I am Coke and Pepsi reduces its price per bottle of Pepsi-Cola, what will happen? People will buy more Pepsi, so Pepsi’s own sales will go up, but because people are buying more Pepsi (assuming that these people are not extremely brand-loyal) fewer people will buy Coke. Because Pepsi is now on sale, Pepsi’s sales will increase but Coke’s will decrease. Thus, if a </a:t>
            </a:r>
            <a:endParaRPr lang="en-US">
              <a:ea typeface="Open Sans"/>
            </a:endParaRPr>
          </a:p>
          <a:p>
            <a:r>
              <a:rPr lang="en-US" sz="2000">
                <a:latin typeface="Arial"/>
                <a:ea typeface="Open Sans"/>
                <a:cs typeface="Arial"/>
              </a:rPr>
              <a:t>competitor drops its prices and my sales dip, that </a:t>
            </a:r>
            <a:endParaRPr lang="en-US">
              <a:ea typeface="Open Sans"/>
            </a:endParaRPr>
          </a:p>
          <a:p>
            <a:r>
              <a:rPr lang="en-US" sz="2000">
                <a:latin typeface="Arial"/>
                <a:ea typeface="Open Sans"/>
                <a:cs typeface="Arial"/>
              </a:rPr>
              <a:t>is another way to be very sure of how close the </a:t>
            </a:r>
            <a:endParaRPr lang="en-US">
              <a:ea typeface="Open Sans"/>
            </a:endParaRPr>
          </a:p>
          <a:p>
            <a:r>
              <a:rPr lang="en-US" sz="2000">
                <a:latin typeface="Arial"/>
                <a:ea typeface="Open Sans"/>
                <a:cs typeface="Arial"/>
              </a:rPr>
              <a:t>competition is.</a:t>
            </a:r>
            <a:endParaRPr lang="en-US"/>
          </a:p>
          <a:p>
            <a:endParaRPr lang="en-US" sz="2000" b="1"/>
          </a:p>
          <a:p>
            <a:endParaRPr lang="en-US" sz="2000">
              <a:ea typeface="Open Sans"/>
            </a:endParaRPr>
          </a:p>
        </p:txBody>
      </p:sp>
      <p:pic>
        <p:nvPicPr>
          <p:cNvPr id="8" name="Picture 9">
            <a:extLst>
              <a:ext uri="{FF2B5EF4-FFF2-40B4-BE49-F238E27FC236}">
                <a16:creationId xmlns:a16="http://schemas.microsoft.com/office/drawing/2014/main" id="{3F17C8D3-A71F-9253-2B16-7D5F2AF600EE}"/>
              </a:ext>
            </a:extLst>
          </p:cNvPr>
          <p:cNvPicPr>
            <a:picLocks noChangeAspect="1"/>
          </p:cNvPicPr>
          <p:nvPr/>
        </p:nvPicPr>
        <p:blipFill>
          <a:blip r:embed="rId2"/>
          <a:stretch>
            <a:fillRect/>
          </a:stretch>
        </p:blipFill>
        <p:spPr>
          <a:xfrm>
            <a:off x="6061494" y="3552645"/>
            <a:ext cx="2743200" cy="2743200"/>
          </a:xfrm>
          <a:prstGeom prst="rect">
            <a:avLst/>
          </a:prstGeom>
        </p:spPr>
      </p:pic>
    </p:spTree>
    <p:extLst>
      <p:ext uri="{BB962C8B-B14F-4D97-AF65-F5344CB8AC3E}">
        <p14:creationId xmlns:p14="http://schemas.microsoft.com/office/powerpoint/2010/main" val="268734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28</Slides>
  <Notes>1</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revision>28</cp:revision>
  <cp:lastPrinted>2020-09-02T06:00:26Z</cp:lastPrinted>
  <dcterms:created xsi:type="dcterms:W3CDTF">2009-07-12T19:40:29Z</dcterms:created>
  <dcterms:modified xsi:type="dcterms:W3CDTF">2023-02-28T17:46:52Z</dcterms:modified>
</cp:coreProperties>
</file>